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8" r:id="rId4"/>
    <p:sldMasterId id="2147483689" r:id="rId5"/>
    <p:sldMasterId id="2147483690" r:id="rId6"/>
    <p:sldMasterId id="2147483691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284" r:id="rId37"/>
    <p:sldId id="285" r:id="rId38"/>
    <p:sldId id="286" r:id="rId39"/>
    <p:sldId id="287" r:id="rId40"/>
    <p:sldId id="288" r:id="rId41"/>
    <p:sldId id="289" r:id="rId42"/>
    <p:sldId id="290" r:id="rId43"/>
    <p:sldId id="291" r:id="rId44"/>
    <p:sldId id="292" r:id="rId45"/>
    <p:sldId id="293" r:id="rId46"/>
    <p:sldId id="294" r:id="rId47"/>
    <p:sldId id="295" r:id="rId48"/>
    <p:sldId id="296" r:id="rId49"/>
    <p:sldId id="297" r:id="rId50"/>
    <p:sldId id="298" r:id="rId51"/>
    <p:sldId id="299" r:id="rId52"/>
    <p:sldId id="300" r:id="rId53"/>
    <p:sldId id="301" r:id="rId54"/>
    <p:sldId id="302" r:id="rId55"/>
    <p:sldId id="303" r:id="rId56"/>
    <p:sldId id="304" r:id="rId57"/>
    <p:sldId id="305" r:id="rId58"/>
    <p:sldId id="306" r:id="rId59"/>
    <p:sldId id="307" r:id="rId60"/>
    <p:sldId id="308" r:id="rId61"/>
    <p:sldId id="309" r:id="rId62"/>
    <p:sldId id="310" r:id="rId63"/>
    <p:sldId id="311" r:id="rId64"/>
    <p:sldId id="312" r:id="rId65"/>
    <p:sldId id="313" r:id="rId66"/>
    <p:sldId id="314" r:id="rId67"/>
    <p:sldId id="315" r:id="rId68"/>
    <p:sldId id="316" r:id="rId69"/>
    <p:sldId id="317" r:id="rId70"/>
    <p:sldId id="318" r:id="rId71"/>
    <p:sldId id="319" r:id="rId72"/>
    <p:sldId id="320" r:id="rId73"/>
    <p:sldId id="321" r:id="rId74"/>
    <p:sldId id="322" r:id="rId75"/>
    <p:sldId id="323" r:id="rId76"/>
    <p:sldId id="324" r:id="rId77"/>
    <p:sldId id="325" r:id="rId78"/>
    <p:sldId id="326" r:id="rId79"/>
    <p:sldId id="327" r:id="rId80"/>
  </p:sldIdLst>
  <p:sldSz cy="5143500" cx="9144000"/>
  <p:notesSz cx="6858000" cy="9144000"/>
  <p:embeddedFontLst>
    <p:embeddedFont>
      <p:font typeface="IBM Plex Sans"/>
      <p:regular r:id="rId81"/>
      <p:bold r:id="rId82"/>
      <p:italic r:id="rId83"/>
      <p:boldItalic r:id="rId84"/>
    </p:embeddedFont>
    <p:embeddedFont>
      <p:font typeface="IBM Plex Sans Medium"/>
      <p:regular r:id="rId85"/>
      <p:bold r:id="rId86"/>
      <p:italic r:id="rId87"/>
      <p:boldItalic r:id="rId88"/>
    </p:embeddedFont>
    <p:embeddedFont>
      <p:font typeface="IBM Plex Sans SemiBold"/>
      <p:regular r:id="rId89"/>
      <p:bold r:id="rId90"/>
      <p:italic r:id="rId91"/>
      <p:boldItalic r:id="rId9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FF0000"/>
          </p15:clr>
        </p15:guide>
        <p15:guide id="2" pos="2880">
          <p15:clr>
            <a:srgbClr val="FF0000"/>
          </p15:clr>
        </p15:guide>
        <p15:guide id="3" pos="300">
          <p15:clr>
            <a:srgbClr val="9AA0A6"/>
          </p15:clr>
        </p15:guide>
        <p15:guide id="4" orient="horz" pos="2982">
          <p15:clr>
            <a:srgbClr val="9AA0A6"/>
          </p15:clr>
        </p15:guide>
        <p15:guide id="5" orient="horz" pos="1442">
          <p15:clr>
            <a:srgbClr val="9AA0A6"/>
          </p15:clr>
        </p15:guide>
        <p15:guide id="6" orient="horz" pos="737">
          <p15:clr>
            <a:srgbClr val="9AA0A6"/>
          </p15:clr>
        </p15:guide>
        <p15:guide id="7" pos="3056">
          <p15:clr>
            <a:srgbClr val="9AA0A6"/>
          </p15:clr>
        </p15:guide>
        <p15:guide id="8" orient="horz" pos="1160">
          <p15:clr>
            <a:srgbClr val="9AA0A6"/>
          </p15:clr>
        </p15:guide>
        <p15:guide id="9" pos="5412">
          <p15:clr>
            <a:srgbClr val="9AA0A6"/>
          </p15:clr>
        </p15:guide>
        <p15:guide id="10" pos="579">
          <p15:clr>
            <a:srgbClr val="9AA0A6"/>
          </p15:clr>
        </p15:guide>
        <p15:guide id="11" pos="5181">
          <p15:clr>
            <a:srgbClr val="9AA0A6"/>
          </p15:clr>
        </p15:guide>
        <p15:guide id="12" orient="horz" pos="1355">
          <p15:clr>
            <a:srgbClr val="9AA0A6"/>
          </p15:clr>
        </p15:guide>
        <p15:guide id="13" orient="horz" pos="1288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  <p:guide pos="300"/>
        <p:guide pos="2982" orient="horz"/>
        <p:guide pos="1442" orient="horz"/>
        <p:guide pos="737" orient="horz"/>
        <p:guide pos="3056"/>
        <p:guide pos="1160" orient="horz"/>
        <p:guide pos="5412"/>
        <p:guide pos="579"/>
        <p:guide pos="5181"/>
        <p:guide pos="1355" orient="horz"/>
        <p:guide pos="1288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2.xml"/><Relationship Id="rId84" Type="http://schemas.openxmlformats.org/officeDocument/2006/relationships/font" Target="fonts/IBMPlexSans-boldItalic.fntdata"/><Relationship Id="rId83" Type="http://schemas.openxmlformats.org/officeDocument/2006/relationships/font" Target="fonts/IBMPlexSans-italic.fntdata"/><Relationship Id="rId42" Type="http://schemas.openxmlformats.org/officeDocument/2006/relationships/slide" Target="slides/slide34.xml"/><Relationship Id="rId86" Type="http://schemas.openxmlformats.org/officeDocument/2006/relationships/font" Target="fonts/IBMPlexSansMedium-bold.fntdata"/><Relationship Id="rId41" Type="http://schemas.openxmlformats.org/officeDocument/2006/relationships/slide" Target="slides/slide33.xml"/><Relationship Id="rId85" Type="http://schemas.openxmlformats.org/officeDocument/2006/relationships/font" Target="fonts/IBMPlexSansMedium-regular.fntdata"/><Relationship Id="rId44" Type="http://schemas.openxmlformats.org/officeDocument/2006/relationships/slide" Target="slides/slide36.xml"/><Relationship Id="rId88" Type="http://schemas.openxmlformats.org/officeDocument/2006/relationships/font" Target="fonts/IBMPlexSansMedium-boldItalic.fntdata"/><Relationship Id="rId43" Type="http://schemas.openxmlformats.org/officeDocument/2006/relationships/slide" Target="slides/slide35.xml"/><Relationship Id="rId87" Type="http://schemas.openxmlformats.org/officeDocument/2006/relationships/font" Target="fonts/IBMPlexSansMedium-italic.fntdata"/><Relationship Id="rId46" Type="http://schemas.openxmlformats.org/officeDocument/2006/relationships/slide" Target="slides/slide38.xml"/><Relationship Id="rId45" Type="http://schemas.openxmlformats.org/officeDocument/2006/relationships/slide" Target="slides/slide37.xml"/><Relationship Id="rId89" Type="http://schemas.openxmlformats.org/officeDocument/2006/relationships/font" Target="fonts/IBMPlexSansSemiBold-regular.fntdata"/><Relationship Id="rId80" Type="http://schemas.openxmlformats.org/officeDocument/2006/relationships/slide" Target="slides/slide72.xml"/><Relationship Id="rId82" Type="http://schemas.openxmlformats.org/officeDocument/2006/relationships/font" Target="fonts/IBMPlexSans-bold.fntdata"/><Relationship Id="rId81" Type="http://schemas.openxmlformats.org/officeDocument/2006/relationships/font" Target="fonts/IBMPlexSans-regular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48" Type="http://schemas.openxmlformats.org/officeDocument/2006/relationships/slide" Target="slides/slide40.xml"/><Relationship Id="rId47" Type="http://schemas.openxmlformats.org/officeDocument/2006/relationships/slide" Target="slides/slide39.xml"/><Relationship Id="rId49" Type="http://schemas.openxmlformats.org/officeDocument/2006/relationships/slide" Target="slides/slide41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slideMaster" Target="slideMasters/slideMaster4.xml"/><Relationship Id="rId8" Type="http://schemas.openxmlformats.org/officeDocument/2006/relationships/notesMaster" Target="notesMasters/notesMaster1.xml"/><Relationship Id="rId73" Type="http://schemas.openxmlformats.org/officeDocument/2006/relationships/slide" Target="slides/slide65.xml"/><Relationship Id="rId72" Type="http://schemas.openxmlformats.org/officeDocument/2006/relationships/slide" Target="slides/slide64.xml"/><Relationship Id="rId31" Type="http://schemas.openxmlformats.org/officeDocument/2006/relationships/slide" Target="slides/slide23.xml"/><Relationship Id="rId75" Type="http://schemas.openxmlformats.org/officeDocument/2006/relationships/slide" Target="slides/slide67.xml"/><Relationship Id="rId30" Type="http://schemas.openxmlformats.org/officeDocument/2006/relationships/slide" Target="slides/slide22.xml"/><Relationship Id="rId74" Type="http://schemas.openxmlformats.org/officeDocument/2006/relationships/slide" Target="slides/slide66.xml"/><Relationship Id="rId33" Type="http://schemas.openxmlformats.org/officeDocument/2006/relationships/slide" Target="slides/slide25.xml"/><Relationship Id="rId77" Type="http://schemas.openxmlformats.org/officeDocument/2006/relationships/slide" Target="slides/slide69.xml"/><Relationship Id="rId32" Type="http://schemas.openxmlformats.org/officeDocument/2006/relationships/slide" Target="slides/slide24.xml"/><Relationship Id="rId76" Type="http://schemas.openxmlformats.org/officeDocument/2006/relationships/slide" Target="slides/slide68.xml"/><Relationship Id="rId35" Type="http://schemas.openxmlformats.org/officeDocument/2006/relationships/slide" Target="slides/slide27.xml"/><Relationship Id="rId79" Type="http://schemas.openxmlformats.org/officeDocument/2006/relationships/slide" Target="slides/slide71.xml"/><Relationship Id="rId34" Type="http://schemas.openxmlformats.org/officeDocument/2006/relationships/slide" Target="slides/slide26.xml"/><Relationship Id="rId78" Type="http://schemas.openxmlformats.org/officeDocument/2006/relationships/slide" Target="slides/slide70.xml"/><Relationship Id="rId71" Type="http://schemas.openxmlformats.org/officeDocument/2006/relationships/slide" Target="slides/slide63.xml"/><Relationship Id="rId70" Type="http://schemas.openxmlformats.org/officeDocument/2006/relationships/slide" Target="slides/slide62.xml"/><Relationship Id="rId37" Type="http://schemas.openxmlformats.org/officeDocument/2006/relationships/slide" Target="slides/slide29.xml"/><Relationship Id="rId36" Type="http://schemas.openxmlformats.org/officeDocument/2006/relationships/slide" Target="slides/slide28.xml"/><Relationship Id="rId39" Type="http://schemas.openxmlformats.org/officeDocument/2006/relationships/slide" Target="slides/slide31.xml"/><Relationship Id="rId38" Type="http://schemas.openxmlformats.org/officeDocument/2006/relationships/slide" Target="slides/slide30.xml"/><Relationship Id="rId62" Type="http://schemas.openxmlformats.org/officeDocument/2006/relationships/slide" Target="slides/slide54.xml"/><Relationship Id="rId61" Type="http://schemas.openxmlformats.org/officeDocument/2006/relationships/slide" Target="slides/slide53.xml"/><Relationship Id="rId20" Type="http://schemas.openxmlformats.org/officeDocument/2006/relationships/slide" Target="slides/slide12.xml"/><Relationship Id="rId64" Type="http://schemas.openxmlformats.org/officeDocument/2006/relationships/slide" Target="slides/slide56.xml"/><Relationship Id="rId63" Type="http://schemas.openxmlformats.org/officeDocument/2006/relationships/slide" Target="slides/slide55.xml"/><Relationship Id="rId22" Type="http://schemas.openxmlformats.org/officeDocument/2006/relationships/slide" Target="slides/slide14.xml"/><Relationship Id="rId66" Type="http://schemas.openxmlformats.org/officeDocument/2006/relationships/slide" Target="slides/slide58.xml"/><Relationship Id="rId21" Type="http://schemas.openxmlformats.org/officeDocument/2006/relationships/slide" Target="slides/slide13.xml"/><Relationship Id="rId65" Type="http://schemas.openxmlformats.org/officeDocument/2006/relationships/slide" Target="slides/slide57.xml"/><Relationship Id="rId24" Type="http://schemas.openxmlformats.org/officeDocument/2006/relationships/slide" Target="slides/slide16.xml"/><Relationship Id="rId68" Type="http://schemas.openxmlformats.org/officeDocument/2006/relationships/slide" Target="slides/slide60.xml"/><Relationship Id="rId23" Type="http://schemas.openxmlformats.org/officeDocument/2006/relationships/slide" Target="slides/slide15.xml"/><Relationship Id="rId67" Type="http://schemas.openxmlformats.org/officeDocument/2006/relationships/slide" Target="slides/slide59.xml"/><Relationship Id="rId60" Type="http://schemas.openxmlformats.org/officeDocument/2006/relationships/slide" Target="slides/slide52.xml"/><Relationship Id="rId26" Type="http://schemas.openxmlformats.org/officeDocument/2006/relationships/slide" Target="slides/slide18.xml"/><Relationship Id="rId25" Type="http://schemas.openxmlformats.org/officeDocument/2006/relationships/slide" Target="slides/slide17.xml"/><Relationship Id="rId69" Type="http://schemas.openxmlformats.org/officeDocument/2006/relationships/slide" Target="slides/slide61.xml"/><Relationship Id="rId28" Type="http://schemas.openxmlformats.org/officeDocument/2006/relationships/slide" Target="slides/slide20.xml"/><Relationship Id="rId27" Type="http://schemas.openxmlformats.org/officeDocument/2006/relationships/slide" Target="slides/slide19.xml"/><Relationship Id="rId29" Type="http://schemas.openxmlformats.org/officeDocument/2006/relationships/slide" Target="slides/slide21.xml"/><Relationship Id="rId51" Type="http://schemas.openxmlformats.org/officeDocument/2006/relationships/slide" Target="slides/slide43.xml"/><Relationship Id="rId50" Type="http://schemas.openxmlformats.org/officeDocument/2006/relationships/slide" Target="slides/slide42.xml"/><Relationship Id="rId53" Type="http://schemas.openxmlformats.org/officeDocument/2006/relationships/slide" Target="slides/slide45.xml"/><Relationship Id="rId52" Type="http://schemas.openxmlformats.org/officeDocument/2006/relationships/slide" Target="slides/slide44.xml"/><Relationship Id="rId11" Type="http://schemas.openxmlformats.org/officeDocument/2006/relationships/slide" Target="slides/slide3.xml"/><Relationship Id="rId55" Type="http://schemas.openxmlformats.org/officeDocument/2006/relationships/slide" Target="slides/slide47.xml"/><Relationship Id="rId10" Type="http://schemas.openxmlformats.org/officeDocument/2006/relationships/slide" Target="slides/slide2.xml"/><Relationship Id="rId54" Type="http://schemas.openxmlformats.org/officeDocument/2006/relationships/slide" Target="slides/slide46.xml"/><Relationship Id="rId13" Type="http://schemas.openxmlformats.org/officeDocument/2006/relationships/slide" Target="slides/slide5.xml"/><Relationship Id="rId57" Type="http://schemas.openxmlformats.org/officeDocument/2006/relationships/slide" Target="slides/slide49.xml"/><Relationship Id="rId12" Type="http://schemas.openxmlformats.org/officeDocument/2006/relationships/slide" Target="slides/slide4.xml"/><Relationship Id="rId56" Type="http://schemas.openxmlformats.org/officeDocument/2006/relationships/slide" Target="slides/slide48.xml"/><Relationship Id="rId91" Type="http://schemas.openxmlformats.org/officeDocument/2006/relationships/font" Target="fonts/IBMPlexSansSemiBold-italic.fntdata"/><Relationship Id="rId90" Type="http://schemas.openxmlformats.org/officeDocument/2006/relationships/font" Target="fonts/IBMPlexSansSemiBold-bold.fntdata"/><Relationship Id="rId92" Type="http://schemas.openxmlformats.org/officeDocument/2006/relationships/font" Target="fonts/IBMPlexSansSemiBold-boldItalic.fntdata"/><Relationship Id="rId15" Type="http://schemas.openxmlformats.org/officeDocument/2006/relationships/slide" Target="slides/slide7.xml"/><Relationship Id="rId59" Type="http://schemas.openxmlformats.org/officeDocument/2006/relationships/slide" Target="slides/slide51.xml"/><Relationship Id="rId14" Type="http://schemas.openxmlformats.org/officeDocument/2006/relationships/slide" Target="slides/slide6.xml"/><Relationship Id="rId58" Type="http://schemas.openxmlformats.org/officeDocument/2006/relationships/slide" Target="slides/slide50.xml"/><Relationship Id="rId17" Type="http://schemas.openxmlformats.org/officeDocument/2006/relationships/slide" Target="slides/slide9.xml"/><Relationship Id="rId16" Type="http://schemas.openxmlformats.org/officeDocument/2006/relationships/slide" Target="slides/slide8.xml"/><Relationship Id="rId19" Type="http://schemas.openxmlformats.org/officeDocument/2006/relationships/slide" Target="slides/slide11.xml"/><Relationship Id="rId18" Type="http://schemas.openxmlformats.org/officeDocument/2006/relationships/slide" Target="slides/slide10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c0d62160fc_1_0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271" name="Google Shape;271;gc0d62160fc_1_0:notes"/>
          <p:cNvSpPr/>
          <p:nvPr>
            <p:ph idx="2" type="sldImg"/>
          </p:nvPr>
        </p:nvSpPr>
        <p:spPr>
          <a:xfrm>
            <a:off x="382588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1148360ad3a_0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g1148360ad3a_0_20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1148360ad3a_0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g1148360ad3a_0_20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1148360ad3a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g1148360ad3a_0_2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1148360ad3a_0_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g1148360ad3a_0_2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1148360ad3a_0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g1148360ad3a_0_2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1148360ad3a_0_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g1148360ad3a_0_23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1148360ad3a_0_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g1148360ad3a_0_23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1148360ad3a_0_2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" name="Google Shape;410;g1148360ad3a_0_24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1148360ad3a_0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g1148360ad3a_0_24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c9e2b0f660_0_121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422" name="Google Shape;422;gc9e2b0f660_0_121:notes"/>
          <p:cNvSpPr/>
          <p:nvPr>
            <p:ph idx="2" type="sldImg"/>
          </p:nvPr>
        </p:nvSpPr>
        <p:spPr>
          <a:xfrm>
            <a:off x="382588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79b856d9d2_0_1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278" name="Google Shape;278;g79b856d9d2_0_1:notes"/>
          <p:cNvSpPr/>
          <p:nvPr>
            <p:ph idx="2" type="sldImg"/>
          </p:nvPr>
        </p:nvSpPr>
        <p:spPr>
          <a:xfrm>
            <a:off x="1058343" y="685793"/>
            <a:ext cx="4742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c9c66b0cc6_0_128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436" name="Google Shape;436;gc9c66b0cc6_0_128:notes"/>
          <p:cNvSpPr/>
          <p:nvPr>
            <p:ph idx="2" type="sldImg"/>
          </p:nvPr>
        </p:nvSpPr>
        <p:spPr>
          <a:xfrm>
            <a:off x="382588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c9e2b0f660_0_203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449" name="Google Shape;449;gc9e2b0f660_0_203:notes"/>
          <p:cNvSpPr/>
          <p:nvPr>
            <p:ph idx="2" type="sldImg"/>
          </p:nvPr>
        </p:nvSpPr>
        <p:spPr>
          <a:xfrm>
            <a:off x="1058343" y="685793"/>
            <a:ext cx="4742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c9c66b0cc6_0_272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464" name="Google Shape;464;gc9c66b0cc6_0_272:notes"/>
          <p:cNvSpPr/>
          <p:nvPr>
            <p:ph idx="2" type="sldImg"/>
          </p:nvPr>
        </p:nvSpPr>
        <p:spPr>
          <a:xfrm>
            <a:off x="1058343" y="685793"/>
            <a:ext cx="4742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c9e2b0f660_0_1036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478" name="Google Shape;478;gc9e2b0f660_0_1036:notes"/>
          <p:cNvSpPr/>
          <p:nvPr>
            <p:ph idx="2" type="sldImg"/>
          </p:nvPr>
        </p:nvSpPr>
        <p:spPr>
          <a:xfrm>
            <a:off x="1058343" y="685793"/>
            <a:ext cx="4742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c9e2b0f660_0_223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494" name="Google Shape;494;gc9e2b0f660_0_223:notes"/>
          <p:cNvSpPr/>
          <p:nvPr>
            <p:ph idx="2" type="sldImg"/>
          </p:nvPr>
        </p:nvSpPr>
        <p:spPr>
          <a:xfrm>
            <a:off x="1058343" y="685793"/>
            <a:ext cx="4742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c9c66b0cc6_0_229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510" name="Google Shape;510;gc9c66b0cc6_0_229:notes"/>
          <p:cNvSpPr/>
          <p:nvPr>
            <p:ph idx="2" type="sldImg"/>
          </p:nvPr>
        </p:nvSpPr>
        <p:spPr>
          <a:xfrm>
            <a:off x="382588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c9e2b0f660_0_1306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525" name="Google Shape;525;gc9e2b0f660_0_1306:notes"/>
          <p:cNvSpPr/>
          <p:nvPr>
            <p:ph idx="2" type="sldImg"/>
          </p:nvPr>
        </p:nvSpPr>
        <p:spPr>
          <a:xfrm>
            <a:off x="382588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c9e2b0f660_0_1286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542" name="Google Shape;542;gc9e2b0f660_0_1286:notes"/>
          <p:cNvSpPr/>
          <p:nvPr>
            <p:ph idx="2" type="sldImg"/>
          </p:nvPr>
        </p:nvSpPr>
        <p:spPr>
          <a:xfrm>
            <a:off x="382588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c9e2b0f660_0_288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559" name="Google Shape;559;gc9e2b0f660_0_288:notes"/>
          <p:cNvSpPr/>
          <p:nvPr>
            <p:ph idx="2" type="sldImg"/>
          </p:nvPr>
        </p:nvSpPr>
        <p:spPr>
          <a:xfrm>
            <a:off x="382588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c9e2b0f660_0_302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575" name="Google Shape;575;gc9e2b0f660_0_302:notes"/>
          <p:cNvSpPr/>
          <p:nvPr>
            <p:ph idx="2" type="sldImg"/>
          </p:nvPr>
        </p:nvSpPr>
        <p:spPr>
          <a:xfrm>
            <a:off x="382588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1148360ad3a_0_333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291" name="Google Shape;291;g1148360ad3a_0_333:notes"/>
          <p:cNvSpPr/>
          <p:nvPr>
            <p:ph idx="2" type="sldImg"/>
          </p:nvPr>
        </p:nvSpPr>
        <p:spPr>
          <a:xfrm>
            <a:off x="1058343" y="685793"/>
            <a:ext cx="4742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c9e2b0f660_0_319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589" name="Google Shape;589;gc9e2b0f660_0_319:notes"/>
          <p:cNvSpPr/>
          <p:nvPr>
            <p:ph idx="2" type="sldImg"/>
          </p:nvPr>
        </p:nvSpPr>
        <p:spPr>
          <a:xfrm>
            <a:off x="382588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c9e2b0f660_0_332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602" name="Google Shape;602;gc9e2b0f660_0_332:notes"/>
          <p:cNvSpPr/>
          <p:nvPr>
            <p:ph idx="2" type="sldImg"/>
          </p:nvPr>
        </p:nvSpPr>
        <p:spPr>
          <a:xfrm>
            <a:off x="382588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c9e2b0f660_0_346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616" name="Google Shape;616;gc9e2b0f660_0_346:notes"/>
          <p:cNvSpPr/>
          <p:nvPr>
            <p:ph idx="2" type="sldImg"/>
          </p:nvPr>
        </p:nvSpPr>
        <p:spPr>
          <a:xfrm>
            <a:off x="1058343" y="685793"/>
            <a:ext cx="4742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c9e2b0f660_0_362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635" name="Google Shape;635;gc9e2b0f660_0_362:notes"/>
          <p:cNvSpPr/>
          <p:nvPr>
            <p:ph idx="2" type="sldImg"/>
          </p:nvPr>
        </p:nvSpPr>
        <p:spPr>
          <a:xfrm>
            <a:off x="1058343" y="685793"/>
            <a:ext cx="4742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c9e2b0f660_0_380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658" name="Google Shape;658;gc9e2b0f660_0_380:notes"/>
          <p:cNvSpPr/>
          <p:nvPr>
            <p:ph idx="2" type="sldImg"/>
          </p:nvPr>
        </p:nvSpPr>
        <p:spPr>
          <a:xfrm>
            <a:off x="1058343" y="685793"/>
            <a:ext cx="4742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gc9e2b0f660_0_398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671" name="Google Shape;671;gc9e2b0f660_0_398:notes"/>
          <p:cNvSpPr/>
          <p:nvPr>
            <p:ph idx="2" type="sldImg"/>
          </p:nvPr>
        </p:nvSpPr>
        <p:spPr>
          <a:xfrm>
            <a:off x="1058343" y="685793"/>
            <a:ext cx="4742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c9e2b0f660_0_411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686" name="Google Shape;686;gc9e2b0f660_0_411:notes"/>
          <p:cNvSpPr/>
          <p:nvPr>
            <p:ph idx="2" type="sldImg"/>
          </p:nvPr>
        </p:nvSpPr>
        <p:spPr>
          <a:xfrm>
            <a:off x="1058343" y="685793"/>
            <a:ext cx="4742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gc9e2b0f660_0_426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699" name="Google Shape;699;gc9e2b0f660_0_426:notes"/>
          <p:cNvSpPr/>
          <p:nvPr>
            <p:ph idx="2" type="sldImg"/>
          </p:nvPr>
        </p:nvSpPr>
        <p:spPr>
          <a:xfrm>
            <a:off x="1058343" y="685793"/>
            <a:ext cx="4742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gc9e2b0f660_0_439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714" name="Google Shape;714;gc9e2b0f660_0_439:notes"/>
          <p:cNvSpPr/>
          <p:nvPr>
            <p:ph idx="2" type="sldImg"/>
          </p:nvPr>
        </p:nvSpPr>
        <p:spPr>
          <a:xfrm>
            <a:off x="1058343" y="685793"/>
            <a:ext cx="4742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gc9e2b0f660_0_454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729" name="Google Shape;729;gc9e2b0f660_0_454:notes"/>
          <p:cNvSpPr/>
          <p:nvPr>
            <p:ph idx="2" type="sldImg"/>
          </p:nvPr>
        </p:nvSpPr>
        <p:spPr>
          <a:xfrm>
            <a:off x="1058343" y="685793"/>
            <a:ext cx="4742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1148360ad3a_0_351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310" name="Google Shape;310;g1148360ad3a_0_351:notes"/>
          <p:cNvSpPr/>
          <p:nvPr>
            <p:ph idx="2" type="sldImg"/>
          </p:nvPr>
        </p:nvSpPr>
        <p:spPr>
          <a:xfrm>
            <a:off x="1058343" y="685793"/>
            <a:ext cx="4742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gc9e2b0f660_0_468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743" name="Google Shape;743;gc9e2b0f660_0_468:notes"/>
          <p:cNvSpPr/>
          <p:nvPr>
            <p:ph idx="2" type="sldImg"/>
          </p:nvPr>
        </p:nvSpPr>
        <p:spPr>
          <a:xfrm>
            <a:off x="1058343" y="685793"/>
            <a:ext cx="4742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gc9e2b0f660_0_485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758" name="Google Shape;758;gc9e2b0f660_0_485:notes"/>
          <p:cNvSpPr/>
          <p:nvPr>
            <p:ph idx="2" type="sldImg"/>
          </p:nvPr>
        </p:nvSpPr>
        <p:spPr>
          <a:xfrm>
            <a:off x="1058343" y="685793"/>
            <a:ext cx="4742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gc9e2b0f660_0_501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775" name="Google Shape;775;gc9e2b0f660_0_501:notes"/>
          <p:cNvSpPr/>
          <p:nvPr>
            <p:ph idx="2" type="sldImg"/>
          </p:nvPr>
        </p:nvSpPr>
        <p:spPr>
          <a:xfrm>
            <a:off x="1058343" y="685793"/>
            <a:ext cx="4742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gc9e2b0f660_0_551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790" name="Google Shape;790;gc9e2b0f660_0_551:notes"/>
          <p:cNvSpPr/>
          <p:nvPr>
            <p:ph idx="2" type="sldImg"/>
          </p:nvPr>
        </p:nvSpPr>
        <p:spPr>
          <a:xfrm>
            <a:off x="1058343" y="685793"/>
            <a:ext cx="4742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gc9e2b0f660_0_534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804" name="Google Shape;804;gc9e2b0f660_0_534:notes"/>
          <p:cNvSpPr/>
          <p:nvPr>
            <p:ph idx="2" type="sldImg"/>
          </p:nvPr>
        </p:nvSpPr>
        <p:spPr>
          <a:xfrm>
            <a:off x="1058343" y="685793"/>
            <a:ext cx="4742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8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gc9e2b0f660_0_566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820" name="Google Shape;820;gc9e2b0f660_0_566:notes"/>
          <p:cNvSpPr/>
          <p:nvPr>
            <p:ph idx="2" type="sldImg"/>
          </p:nvPr>
        </p:nvSpPr>
        <p:spPr>
          <a:xfrm>
            <a:off x="1058343" y="685793"/>
            <a:ext cx="4742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gc9e2b0f660_0_584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837" name="Google Shape;837;gc9e2b0f660_0_584:notes"/>
          <p:cNvSpPr/>
          <p:nvPr>
            <p:ph idx="2" type="sldImg"/>
          </p:nvPr>
        </p:nvSpPr>
        <p:spPr>
          <a:xfrm>
            <a:off x="1058343" y="685793"/>
            <a:ext cx="4742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9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gc9e2b0f660_0_600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851" name="Google Shape;851;gc9e2b0f660_0_600:notes"/>
          <p:cNvSpPr/>
          <p:nvPr>
            <p:ph idx="2" type="sldImg"/>
          </p:nvPr>
        </p:nvSpPr>
        <p:spPr>
          <a:xfrm>
            <a:off x="1058343" y="685793"/>
            <a:ext cx="4742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5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gc9e2b0f660_0_616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867" name="Google Shape;867;gc9e2b0f660_0_616:notes"/>
          <p:cNvSpPr/>
          <p:nvPr>
            <p:ph idx="2" type="sldImg"/>
          </p:nvPr>
        </p:nvSpPr>
        <p:spPr>
          <a:xfrm>
            <a:off x="1058343" y="685793"/>
            <a:ext cx="4742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2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gc9e2b0f660_0_635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884" name="Google Shape;884;gc9e2b0f660_0_635:notes"/>
          <p:cNvSpPr/>
          <p:nvPr>
            <p:ph idx="2" type="sldImg"/>
          </p:nvPr>
        </p:nvSpPr>
        <p:spPr>
          <a:xfrm>
            <a:off x="1058343" y="685793"/>
            <a:ext cx="4742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1148360ad3a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g1148360ad3a_0_17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gc9e2b0f660_0_655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900" name="Google Shape;900;gc9e2b0f660_0_655:notes"/>
          <p:cNvSpPr/>
          <p:nvPr>
            <p:ph idx="2" type="sldImg"/>
          </p:nvPr>
        </p:nvSpPr>
        <p:spPr>
          <a:xfrm>
            <a:off x="1058343" y="685793"/>
            <a:ext cx="4742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gc9e2b0f660_0_673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917" name="Google Shape;917;gc9e2b0f660_0_673:notes"/>
          <p:cNvSpPr/>
          <p:nvPr>
            <p:ph idx="2" type="sldImg"/>
          </p:nvPr>
        </p:nvSpPr>
        <p:spPr>
          <a:xfrm>
            <a:off x="1058343" y="685793"/>
            <a:ext cx="4742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gc9e2b0f660_0_691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934" name="Google Shape;934;gc9e2b0f660_0_691:notes"/>
          <p:cNvSpPr/>
          <p:nvPr>
            <p:ph idx="2" type="sldImg"/>
          </p:nvPr>
        </p:nvSpPr>
        <p:spPr>
          <a:xfrm>
            <a:off x="1058343" y="685793"/>
            <a:ext cx="4742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3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gc9e2b0f660_0_709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955" name="Google Shape;955;gc9e2b0f660_0_709:notes"/>
          <p:cNvSpPr/>
          <p:nvPr>
            <p:ph idx="2" type="sldImg"/>
          </p:nvPr>
        </p:nvSpPr>
        <p:spPr>
          <a:xfrm>
            <a:off x="1058343" y="685793"/>
            <a:ext cx="4742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7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Google Shape;968;gc9e2b0f660_0_724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969" name="Google Shape;969;gc9e2b0f660_0_724:notes"/>
          <p:cNvSpPr/>
          <p:nvPr>
            <p:ph idx="2" type="sldImg"/>
          </p:nvPr>
        </p:nvSpPr>
        <p:spPr>
          <a:xfrm>
            <a:off x="1058343" y="685793"/>
            <a:ext cx="4742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1" name="Shape 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Google Shape;982;gc9e2b0f660_0_741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983" name="Google Shape;983;gc9e2b0f660_0_741:notes"/>
          <p:cNvSpPr/>
          <p:nvPr>
            <p:ph idx="2" type="sldImg"/>
          </p:nvPr>
        </p:nvSpPr>
        <p:spPr>
          <a:xfrm>
            <a:off x="1058343" y="685793"/>
            <a:ext cx="4742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7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gc9e2b0f660_0_758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999" name="Google Shape;999;gc9e2b0f660_0_758:notes"/>
          <p:cNvSpPr/>
          <p:nvPr>
            <p:ph idx="2" type="sldImg"/>
          </p:nvPr>
        </p:nvSpPr>
        <p:spPr>
          <a:xfrm>
            <a:off x="1058343" y="685793"/>
            <a:ext cx="4742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gc9e2b0f660_0_776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1019" name="Google Shape;1019;gc9e2b0f660_0_776:notes"/>
          <p:cNvSpPr/>
          <p:nvPr>
            <p:ph idx="2" type="sldImg"/>
          </p:nvPr>
        </p:nvSpPr>
        <p:spPr>
          <a:xfrm>
            <a:off x="1058343" y="685793"/>
            <a:ext cx="4742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gc9e2b0f660_0_792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1034" name="Google Shape;1034;gc9e2b0f660_0_792:notes"/>
          <p:cNvSpPr/>
          <p:nvPr>
            <p:ph idx="2" type="sldImg"/>
          </p:nvPr>
        </p:nvSpPr>
        <p:spPr>
          <a:xfrm>
            <a:off x="1058343" y="685793"/>
            <a:ext cx="4742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9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Google Shape;1050;gc9e2b0f660_0_806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1051" name="Google Shape;1051;gc9e2b0f660_0_806:notes"/>
          <p:cNvSpPr/>
          <p:nvPr>
            <p:ph idx="2" type="sldImg"/>
          </p:nvPr>
        </p:nvSpPr>
        <p:spPr>
          <a:xfrm>
            <a:off x="1058343" y="685793"/>
            <a:ext cx="4742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1148360ad3a_0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g1148360ad3a_0_17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gc9e2b0f660_0_819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1069" name="Google Shape;1069;gc9e2b0f660_0_819:notes"/>
          <p:cNvSpPr/>
          <p:nvPr>
            <p:ph idx="2" type="sldImg"/>
          </p:nvPr>
        </p:nvSpPr>
        <p:spPr>
          <a:xfrm>
            <a:off x="1058343" y="685793"/>
            <a:ext cx="4742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3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Google Shape;1084;gc9e2b0f660_0_839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1085" name="Google Shape;1085;gc9e2b0f660_0_839:notes"/>
          <p:cNvSpPr/>
          <p:nvPr>
            <p:ph idx="2" type="sldImg"/>
          </p:nvPr>
        </p:nvSpPr>
        <p:spPr>
          <a:xfrm>
            <a:off x="1058343" y="685793"/>
            <a:ext cx="4742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Google Shape;1102;gc9e2b0f660_0_855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1103" name="Google Shape;1103;gc9e2b0f660_0_855:notes"/>
          <p:cNvSpPr/>
          <p:nvPr>
            <p:ph idx="2" type="sldImg"/>
          </p:nvPr>
        </p:nvSpPr>
        <p:spPr>
          <a:xfrm>
            <a:off x="1058343" y="685793"/>
            <a:ext cx="4742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5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Google Shape;1116;gc9e2b0f660_0_1188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1117" name="Google Shape;1117;gc9e2b0f660_0_1188:notes"/>
          <p:cNvSpPr/>
          <p:nvPr>
            <p:ph idx="2" type="sldImg"/>
          </p:nvPr>
        </p:nvSpPr>
        <p:spPr>
          <a:xfrm>
            <a:off x="1058343" y="685793"/>
            <a:ext cx="4742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8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Google Shape;1129;gc9e2b0f660_0_885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1130" name="Google Shape;1130;gc9e2b0f660_0_885:notes"/>
          <p:cNvSpPr/>
          <p:nvPr>
            <p:ph idx="2" type="sldImg"/>
          </p:nvPr>
        </p:nvSpPr>
        <p:spPr>
          <a:xfrm>
            <a:off x="1058343" y="685793"/>
            <a:ext cx="4742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5" name="Shape 1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" name="Google Shape;1146;gc9e2b0f660_0_899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1147" name="Google Shape;1147;gc9e2b0f660_0_899:notes"/>
          <p:cNvSpPr/>
          <p:nvPr>
            <p:ph idx="2" type="sldImg"/>
          </p:nvPr>
        </p:nvSpPr>
        <p:spPr>
          <a:xfrm>
            <a:off x="1058343" y="685793"/>
            <a:ext cx="4742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1" name="Shape 1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2" name="Google Shape;1162;gc9e2b0f660_0_914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1163" name="Google Shape;1163;gc9e2b0f660_0_914:notes"/>
          <p:cNvSpPr/>
          <p:nvPr>
            <p:ph idx="2" type="sldImg"/>
          </p:nvPr>
        </p:nvSpPr>
        <p:spPr>
          <a:xfrm>
            <a:off x="1058343" y="685793"/>
            <a:ext cx="4742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gc9e2b0f660_0_929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1179" name="Google Shape;1179;gc9e2b0f660_0_929:notes"/>
          <p:cNvSpPr/>
          <p:nvPr>
            <p:ph idx="2" type="sldImg"/>
          </p:nvPr>
        </p:nvSpPr>
        <p:spPr>
          <a:xfrm>
            <a:off x="1058343" y="685793"/>
            <a:ext cx="4742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2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3" name="Google Shape;1193;gc9e2b0f660_0_942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1194" name="Google Shape;1194;gc9e2b0f660_0_942:notes"/>
          <p:cNvSpPr/>
          <p:nvPr>
            <p:ph idx="2" type="sldImg"/>
          </p:nvPr>
        </p:nvSpPr>
        <p:spPr>
          <a:xfrm>
            <a:off x="1058343" y="685793"/>
            <a:ext cx="4742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7" name="Shape 1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" name="Google Shape;1208;gc9e2b0f660_0_956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1209" name="Google Shape;1209;gc9e2b0f660_0_956:notes"/>
          <p:cNvSpPr/>
          <p:nvPr>
            <p:ph idx="2" type="sldImg"/>
          </p:nvPr>
        </p:nvSpPr>
        <p:spPr>
          <a:xfrm>
            <a:off x="1058343" y="685793"/>
            <a:ext cx="4742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1148360ad3a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g1148360ad3a_0_18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1" name="Shape 1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" name="Google Shape;1222;gc9e2b0f660_0_970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1223" name="Google Shape;1223;gc9e2b0f660_0_970:notes"/>
          <p:cNvSpPr/>
          <p:nvPr>
            <p:ph idx="2" type="sldImg"/>
          </p:nvPr>
        </p:nvSpPr>
        <p:spPr>
          <a:xfrm>
            <a:off x="1058343" y="685793"/>
            <a:ext cx="4742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5" name="Shape 1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6" name="Google Shape;1236;gc9e2b0f660_0_1152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1237" name="Google Shape;1237;gc9e2b0f660_0_1152:notes"/>
          <p:cNvSpPr/>
          <p:nvPr>
            <p:ph idx="2" type="sldImg"/>
          </p:nvPr>
        </p:nvSpPr>
        <p:spPr>
          <a:xfrm>
            <a:off x="1058343" y="685793"/>
            <a:ext cx="4742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gc9e2b0f660_0_1010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1251" name="Google Shape;1251;gc9e2b0f660_0_1010:notes"/>
          <p:cNvSpPr/>
          <p:nvPr>
            <p:ph idx="2" type="sldImg"/>
          </p:nvPr>
        </p:nvSpPr>
        <p:spPr>
          <a:xfrm>
            <a:off x="1058343" y="685793"/>
            <a:ext cx="4742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1148360ad3a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g1148360ad3a_0_18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1148360ad3a_0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g1148360ad3a_0_19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<Relationships xmlns="http://schemas.openxmlformats.org/package/2006/relationships"><Relationship Id="rId11" Type="http://schemas.openxmlformats.org/officeDocument/2006/relationships/image" Target="../media/image6.png"/><Relationship Id="rId10" Type="http://schemas.openxmlformats.org/officeDocument/2006/relationships/image" Target="../media/image16.png"/><Relationship Id="rId13" Type="http://schemas.openxmlformats.org/officeDocument/2006/relationships/image" Target="../media/image13.png"/><Relationship Id="rId12" Type="http://schemas.openxmlformats.org/officeDocument/2006/relationships/image" Target="../media/image3.png"/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4.png"/><Relationship Id="rId9" Type="http://schemas.openxmlformats.org/officeDocument/2006/relationships/image" Target="../media/image17.png"/><Relationship Id="rId15" Type="http://schemas.openxmlformats.org/officeDocument/2006/relationships/image" Target="../media/image10.png"/><Relationship Id="rId14" Type="http://schemas.openxmlformats.org/officeDocument/2006/relationships/image" Target="../media/image19.png"/><Relationship Id="rId5" Type="http://schemas.openxmlformats.org/officeDocument/2006/relationships/image" Target="../media/image18.png"/><Relationship Id="rId6" Type="http://schemas.openxmlformats.org/officeDocument/2006/relationships/image" Target="../media/image46.png"/><Relationship Id="rId7" Type="http://schemas.openxmlformats.org/officeDocument/2006/relationships/image" Target="../media/image2.png"/><Relationship Id="rId8" Type="http://schemas.openxmlformats.org/officeDocument/2006/relationships/image" Target="../media/image7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9.jpg"/><Relationship Id="rId3" Type="http://schemas.openxmlformats.org/officeDocument/2006/relationships/image" Target="../media/image15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4"/>
          <p:cNvSpPr txBox="1"/>
          <p:nvPr>
            <p:ph type="title"/>
          </p:nvPr>
        </p:nvSpPr>
        <p:spPr>
          <a:xfrm>
            <a:off x="468120" y="1716429"/>
            <a:ext cx="8207700" cy="16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1" i="0" sz="59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61" name="Google Shape;61;p14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68" name="Google Shape;68;p1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69" name="Google Shape;69;p16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"/>
          <p:cNvSpPr txBox="1"/>
          <p:nvPr>
            <p:ph type="title"/>
          </p:nvPr>
        </p:nvSpPr>
        <p:spPr>
          <a:xfrm>
            <a:off x="468120" y="1716429"/>
            <a:ext cx="8207700" cy="16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1" i="0" sz="59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74" name="Google Shape;74;p17"/>
          <p:cNvSpPr txBox="1"/>
          <p:nvPr>
            <p:ph idx="1" type="body"/>
          </p:nvPr>
        </p:nvSpPr>
        <p:spPr>
          <a:xfrm>
            <a:off x="457200" y="1183005"/>
            <a:ext cx="82296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75" name="Google Shape;75;p17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/>
          <p:nvPr>
            <p:ph type="title"/>
          </p:nvPr>
        </p:nvSpPr>
        <p:spPr>
          <a:xfrm>
            <a:off x="468120" y="1716429"/>
            <a:ext cx="8207700" cy="16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1" i="0" sz="59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80" name="Google Shape;80;p18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81" name="Google Shape;81;p18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82" name="Google Shape;82;p18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84" name="Google Shape;84;p18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1">
  <p:cSld name="OBJECT_1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9"/>
          <p:cNvSpPr txBox="1"/>
          <p:nvPr>
            <p:ph type="title"/>
          </p:nvPr>
        </p:nvSpPr>
        <p:spPr>
          <a:xfrm>
            <a:off x="516555" y="986485"/>
            <a:ext cx="81108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0" i="0" sz="15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87" name="Google Shape;87;p19"/>
          <p:cNvSpPr txBox="1"/>
          <p:nvPr>
            <p:ph idx="1" type="body"/>
          </p:nvPr>
        </p:nvSpPr>
        <p:spPr>
          <a:xfrm>
            <a:off x="475231" y="1557772"/>
            <a:ext cx="8193600" cy="24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88" name="Google Shape;88;p19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89" name="Google Shape;89;p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90" name="Google Shape;90;p19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2">
  <p:cSld name="OBJECT_2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0"/>
          <p:cNvSpPr txBox="1"/>
          <p:nvPr>
            <p:ph type="title"/>
          </p:nvPr>
        </p:nvSpPr>
        <p:spPr>
          <a:xfrm>
            <a:off x="1280609" y="1073114"/>
            <a:ext cx="6582600" cy="2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0" i="0" sz="15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93" name="Google Shape;93;p20"/>
          <p:cNvSpPr txBox="1"/>
          <p:nvPr>
            <p:ph idx="1" type="body"/>
          </p:nvPr>
        </p:nvSpPr>
        <p:spPr>
          <a:xfrm>
            <a:off x="475985" y="1852506"/>
            <a:ext cx="8192100" cy="288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94" name="Google Shape;94;p20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95" name="Google Shape;95;p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96" name="Google Shape;96;p20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 Only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1"/>
          <p:cNvSpPr txBox="1"/>
          <p:nvPr>
            <p:ph type="title"/>
          </p:nvPr>
        </p:nvSpPr>
        <p:spPr>
          <a:xfrm>
            <a:off x="470473" y="1830385"/>
            <a:ext cx="8203200" cy="147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1" i="0" sz="52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99" name="Google Shape;99;p21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00" name="Google Shape;100;p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01" name="Google Shape;101;p21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3">
  <p:cSld name="OBJECT_3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2"/>
          <p:cNvSpPr txBox="1"/>
          <p:nvPr>
            <p:ph type="title"/>
          </p:nvPr>
        </p:nvSpPr>
        <p:spPr>
          <a:xfrm>
            <a:off x="577576" y="981527"/>
            <a:ext cx="79890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1" i="0" sz="3000">
                <a:solidFill>
                  <a:srgbClr val="1D1D1B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04" name="Google Shape;104;p22"/>
          <p:cNvSpPr txBox="1"/>
          <p:nvPr>
            <p:ph idx="1" type="body"/>
          </p:nvPr>
        </p:nvSpPr>
        <p:spPr>
          <a:xfrm>
            <a:off x="540515" y="1675742"/>
            <a:ext cx="8063100" cy="30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667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Char char="●"/>
              <a:defRPr b="0" i="0" sz="1500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667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Char char="○"/>
              <a:defRPr/>
            </a:lvl2pPr>
            <a:lvl3pPr indent="-2667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Char char="■"/>
              <a:defRPr/>
            </a:lvl3pPr>
            <a:lvl4pPr indent="-2667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Char char="●"/>
              <a:defRPr/>
            </a:lvl4pPr>
            <a:lvl5pPr indent="-2667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Char char="○"/>
              <a:defRPr/>
            </a:lvl5pPr>
            <a:lvl6pPr indent="-2667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Char char="■"/>
              <a:defRPr/>
            </a:lvl6pPr>
            <a:lvl7pPr indent="-2667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Char char="●"/>
              <a:defRPr/>
            </a:lvl7pPr>
            <a:lvl8pPr indent="-2667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Char char="○"/>
              <a:defRPr/>
            </a:lvl8pPr>
            <a:lvl9pPr indent="-2667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Char char="■"/>
              <a:defRPr/>
            </a:lvl9pPr>
          </a:lstStyle>
          <a:p/>
        </p:txBody>
      </p:sp>
      <p:sp>
        <p:nvSpPr>
          <p:cNvPr id="105" name="Google Shape;105;p22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06" name="Google Shape;106;p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07" name="Google Shape;107;p22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OBJECT_4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3"/>
          <p:cNvSpPr txBox="1"/>
          <p:nvPr>
            <p:ph type="ctrTitle"/>
          </p:nvPr>
        </p:nvSpPr>
        <p:spPr>
          <a:xfrm>
            <a:off x="468006" y="1285575"/>
            <a:ext cx="8208000" cy="18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0" i="0">
                <a:solidFill>
                  <a:schemeClr val="dk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10" name="Google Shape;110;p23"/>
          <p:cNvSpPr txBox="1"/>
          <p:nvPr>
            <p:ph idx="1" type="subTitle"/>
          </p:nvPr>
        </p:nvSpPr>
        <p:spPr>
          <a:xfrm>
            <a:off x="470473" y="3162908"/>
            <a:ext cx="8203200" cy="8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0" i="0" sz="3000">
                <a:solidFill>
                  <a:srgbClr val="9597A6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11" name="Google Shape;111;p23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12" name="Google Shape;112;p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13" name="Google Shape;113;p23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4">
  <p:cSld name="OBJECT_5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4"/>
          <p:cNvSpPr txBox="1"/>
          <p:nvPr>
            <p:ph type="title"/>
          </p:nvPr>
        </p:nvSpPr>
        <p:spPr>
          <a:xfrm>
            <a:off x="577576" y="981527"/>
            <a:ext cx="79890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1" i="0" sz="3000">
                <a:solidFill>
                  <a:srgbClr val="1D1D1B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16" name="Google Shape;116;p24"/>
          <p:cNvSpPr txBox="1"/>
          <p:nvPr>
            <p:ph idx="1" type="body"/>
          </p:nvPr>
        </p:nvSpPr>
        <p:spPr>
          <a:xfrm>
            <a:off x="540515" y="1675742"/>
            <a:ext cx="8063100" cy="30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667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Char char="●"/>
              <a:defRPr b="0" i="0" sz="1500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667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Char char="○"/>
              <a:defRPr/>
            </a:lvl2pPr>
            <a:lvl3pPr indent="-2667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Char char="■"/>
              <a:defRPr/>
            </a:lvl3pPr>
            <a:lvl4pPr indent="-2667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Char char="●"/>
              <a:defRPr/>
            </a:lvl4pPr>
            <a:lvl5pPr indent="-2667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Char char="○"/>
              <a:defRPr/>
            </a:lvl5pPr>
            <a:lvl6pPr indent="-2667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Char char="■"/>
              <a:defRPr/>
            </a:lvl6pPr>
            <a:lvl7pPr indent="-2667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Char char="●"/>
              <a:defRPr/>
            </a:lvl7pPr>
            <a:lvl8pPr indent="-2667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Char char="○"/>
              <a:defRPr/>
            </a:lvl8pPr>
            <a:lvl9pPr indent="-2667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Char char="■"/>
              <a:defRPr/>
            </a:lvl9pPr>
          </a:lstStyle>
          <a:p/>
        </p:txBody>
      </p:sp>
      <p:sp>
        <p:nvSpPr>
          <p:cNvPr id="117" name="Google Shape;117;p24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18" name="Google Shape;118;p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19" name="Google Shape;119;p24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2">
  <p:cSld name="OBJECT_6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5"/>
          <p:cNvSpPr txBox="1"/>
          <p:nvPr>
            <p:ph type="ctrTitle"/>
          </p:nvPr>
        </p:nvSpPr>
        <p:spPr>
          <a:xfrm>
            <a:off x="468006" y="1285575"/>
            <a:ext cx="8208000" cy="18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0" i="0">
                <a:solidFill>
                  <a:schemeClr val="dk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22" name="Google Shape;122;p25"/>
          <p:cNvSpPr txBox="1"/>
          <p:nvPr>
            <p:ph idx="1" type="subTitle"/>
          </p:nvPr>
        </p:nvSpPr>
        <p:spPr>
          <a:xfrm>
            <a:off x="470473" y="3162908"/>
            <a:ext cx="8203200" cy="8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0" i="0" sz="3000">
                <a:solidFill>
                  <a:srgbClr val="9597A6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23" name="Google Shape;123;p25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24" name="Google Shape;124;p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25" name="Google Shape;125;p25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7"/>
          <p:cNvSpPr txBox="1"/>
          <p:nvPr>
            <p:ph type="title"/>
          </p:nvPr>
        </p:nvSpPr>
        <p:spPr>
          <a:xfrm>
            <a:off x="516555" y="986485"/>
            <a:ext cx="81108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0" i="0" sz="15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34" name="Google Shape;134;p27"/>
          <p:cNvSpPr txBox="1"/>
          <p:nvPr>
            <p:ph idx="1" type="body"/>
          </p:nvPr>
        </p:nvSpPr>
        <p:spPr>
          <a:xfrm>
            <a:off x="475231" y="1557772"/>
            <a:ext cx="8193600" cy="24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35" name="Google Shape;135;p27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36" name="Google Shape;136;p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37" name="Google Shape;137;p27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8"/>
          <p:cNvSpPr/>
          <p:nvPr/>
        </p:nvSpPr>
        <p:spPr>
          <a:xfrm>
            <a:off x="7725538" y="378754"/>
            <a:ext cx="60300" cy="789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28"/>
          <p:cNvSpPr/>
          <p:nvPr/>
        </p:nvSpPr>
        <p:spPr>
          <a:xfrm>
            <a:off x="7644430" y="378592"/>
            <a:ext cx="69600" cy="768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28"/>
          <p:cNvSpPr/>
          <p:nvPr/>
        </p:nvSpPr>
        <p:spPr>
          <a:xfrm>
            <a:off x="7618169" y="380539"/>
            <a:ext cx="0" cy="74732"/>
          </a:xfrm>
          <a:custGeom>
            <a:rect b="b" l="l" r="r" t="t"/>
            <a:pathLst>
              <a:path extrusionOk="0" h="170815" w="120000">
                <a:moveTo>
                  <a:pt x="0" y="0"/>
                </a:moveTo>
                <a:lnTo>
                  <a:pt x="0" y="170801"/>
                </a:lnTo>
              </a:path>
            </a:pathLst>
          </a:custGeom>
          <a:noFill/>
          <a:ln cap="flat" cmpd="sng" w="35500">
            <a:solidFill>
              <a:srgbClr val="08090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28"/>
          <p:cNvSpPr/>
          <p:nvPr/>
        </p:nvSpPr>
        <p:spPr>
          <a:xfrm>
            <a:off x="7607904" y="347889"/>
            <a:ext cx="20802" cy="20280"/>
          </a:xfrm>
          <a:custGeom>
            <a:rect b="b" l="l" r="r" t="t"/>
            <a:pathLst>
              <a:path extrusionOk="0" h="46355" w="45719">
                <a:moveTo>
                  <a:pt x="29109" y="0"/>
                </a:moveTo>
                <a:lnTo>
                  <a:pt x="16125" y="0"/>
                </a:lnTo>
                <a:lnTo>
                  <a:pt x="10575" y="2041"/>
                </a:lnTo>
                <a:lnTo>
                  <a:pt x="6491" y="6481"/>
                </a:lnTo>
                <a:lnTo>
                  <a:pt x="2094" y="10921"/>
                </a:lnTo>
                <a:lnTo>
                  <a:pt x="0" y="16386"/>
                </a:lnTo>
                <a:lnTo>
                  <a:pt x="0" y="29370"/>
                </a:lnTo>
                <a:lnTo>
                  <a:pt x="2094" y="34826"/>
                </a:lnTo>
                <a:lnTo>
                  <a:pt x="6491" y="39276"/>
                </a:lnTo>
                <a:lnTo>
                  <a:pt x="10994" y="43715"/>
                </a:lnTo>
                <a:lnTo>
                  <a:pt x="16125" y="45757"/>
                </a:lnTo>
                <a:lnTo>
                  <a:pt x="29109" y="45757"/>
                </a:lnTo>
                <a:lnTo>
                  <a:pt x="34553" y="43715"/>
                </a:lnTo>
                <a:lnTo>
                  <a:pt x="38637" y="39276"/>
                </a:lnTo>
                <a:lnTo>
                  <a:pt x="43035" y="34826"/>
                </a:lnTo>
                <a:lnTo>
                  <a:pt x="45119" y="29370"/>
                </a:lnTo>
                <a:lnTo>
                  <a:pt x="45119" y="16386"/>
                </a:lnTo>
                <a:lnTo>
                  <a:pt x="43035" y="10921"/>
                </a:lnTo>
                <a:lnTo>
                  <a:pt x="38637" y="6481"/>
                </a:lnTo>
                <a:lnTo>
                  <a:pt x="34553" y="2041"/>
                </a:lnTo>
                <a:lnTo>
                  <a:pt x="29109" y="0"/>
                </a:lnTo>
                <a:close/>
              </a:path>
            </a:pathLst>
          </a:custGeom>
          <a:solidFill>
            <a:srgbClr val="08090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28"/>
          <p:cNvSpPr/>
          <p:nvPr/>
        </p:nvSpPr>
        <p:spPr>
          <a:xfrm>
            <a:off x="7462026" y="378592"/>
            <a:ext cx="129900" cy="789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28"/>
          <p:cNvSpPr/>
          <p:nvPr/>
        </p:nvSpPr>
        <p:spPr>
          <a:xfrm>
            <a:off x="7364967" y="350287"/>
            <a:ext cx="84000" cy="1050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28"/>
          <p:cNvSpPr/>
          <p:nvPr/>
        </p:nvSpPr>
        <p:spPr>
          <a:xfrm>
            <a:off x="7304674" y="380539"/>
            <a:ext cx="49406" cy="74732"/>
          </a:xfrm>
          <a:custGeom>
            <a:rect b="b" l="l" r="r" t="t"/>
            <a:pathLst>
              <a:path extrusionOk="0" h="170815" w="108584">
                <a:moveTo>
                  <a:pt x="105546" y="0"/>
                </a:moveTo>
                <a:lnTo>
                  <a:pt x="62511" y="0"/>
                </a:lnTo>
                <a:lnTo>
                  <a:pt x="0" y="84028"/>
                </a:lnTo>
                <a:lnTo>
                  <a:pt x="66280" y="170801"/>
                </a:lnTo>
                <a:lnTo>
                  <a:pt x="108268" y="170801"/>
                </a:lnTo>
                <a:lnTo>
                  <a:pt x="41265" y="83693"/>
                </a:lnTo>
                <a:lnTo>
                  <a:pt x="41988" y="83348"/>
                </a:lnTo>
                <a:lnTo>
                  <a:pt x="105546" y="0"/>
                </a:lnTo>
                <a:close/>
              </a:path>
            </a:pathLst>
          </a:custGeom>
          <a:solidFill>
            <a:srgbClr val="08090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28"/>
          <p:cNvSpPr/>
          <p:nvPr/>
        </p:nvSpPr>
        <p:spPr>
          <a:xfrm>
            <a:off x="7295980" y="350144"/>
            <a:ext cx="0" cy="105291"/>
          </a:xfrm>
          <a:custGeom>
            <a:rect b="b" l="l" r="r" t="t"/>
            <a:pathLst>
              <a:path extrusionOk="0" h="240665" w="120000">
                <a:moveTo>
                  <a:pt x="0" y="0"/>
                </a:moveTo>
                <a:lnTo>
                  <a:pt x="0" y="240128"/>
                </a:lnTo>
              </a:path>
            </a:pathLst>
          </a:custGeom>
          <a:noFill/>
          <a:ln cap="flat" cmpd="sng" w="35500">
            <a:solidFill>
              <a:srgbClr val="08090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28"/>
          <p:cNvSpPr/>
          <p:nvPr/>
        </p:nvSpPr>
        <p:spPr>
          <a:xfrm>
            <a:off x="7196755" y="378479"/>
            <a:ext cx="78000" cy="789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28"/>
          <p:cNvSpPr/>
          <p:nvPr/>
        </p:nvSpPr>
        <p:spPr>
          <a:xfrm>
            <a:off x="7107367" y="378476"/>
            <a:ext cx="78000" cy="7890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28"/>
          <p:cNvSpPr/>
          <p:nvPr/>
        </p:nvSpPr>
        <p:spPr>
          <a:xfrm>
            <a:off x="6996020" y="349028"/>
            <a:ext cx="98100" cy="10800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28"/>
          <p:cNvSpPr/>
          <p:nvPr/>
        </p:nvSpPr>
        <p:spPr>
          <a:xfrm>
            <a:off x="6850237" y="325188"/>
            <a:ext cx="99390" cy="168354"/>
          </a:xfrm>
          <a:custGeom>
            <a:rect b="b" l="l" r="r" t="t"/>
            <a:pathLst>
              <a:path extrusionOk="0" h="384809" w="218440">
                <a:moveTo>
                  <a:pt x="48061" y="356449"/>
                </a:moveTo>
                <a:lnTo>
                  <a:pt x="39998" y="380805"/>
                </a:lnTo>
                <a:lnTo>
                  <a:pt x="47642" y="383297"/>
                </a:lnTo>
                <a:lnTo>
                  <a:pt x="55705" y="384637"/>
                </a:lnTo>
                <a:lnTo>
                  <a:pt x="64081" y="384637"/>
                </a:lnTo>
                <a:lnTo>
                  <a:pt x="87153" y="381119"/>
                </a:lnTo>
                <a:lnTo>
                  <a:pt x="107422" y="371279"/>
                </a:lnTo>
                <a:lnTo>
                  <a:pt x="120773" y="358994"/>
                </a:lnTo>
                <a:lnTo>
                  <a:pt x="58427" y="358994"/>
                </a:lnTo>
                <a:lnTo>
                  <a:pt x="53087" y="358093"/>
                </a:lnTo>
                <a:lnTo>
                  <a:pt x="48061" y="356449"/>
                </a:lnTo>
                <a:close/>
              </a:path>
              <a:path extrusionOk="0" h="384809" w="218440">
                <a:moveTo>
                  <a:pt x="191934" y="243186"/>
                </a:moveTo>
                <a:lnTo>
                  <a:pt x="146278" y="243186"/>
                </a:lnTo>
                <a:lnTo>
                  <a:pt x="152037" y="245112"/>
                </a:lnTo>
                <a:lnTo>
                  <a:pt x="156225" y="250254"/>
                </a:lnTo>
                <a:lnTo>
                  <a:pt x="159366" y="254034"/>
                </a:lnTo>
                <a:lnTo>
                  <a:pt x="160204" y="258096"/>
                </a:lnTo>
                <a:lnTo>
                  <a:pt x="160204" y="269248"/>
                </a:lnTo>
                <a:lnTo>
                  <a:pt x="137901" y="308058"/>
                </a:lnTo>
                <a:lnTo>
                  <a:pt x="115504" y="314807"/>
                </a:lnTo>
                <a:lnTo>
                  <a:pt x="113190" y="322398"/>
                </a:lnTo>
                <a:lnTo>
                  <a:pt x="106135" y="337053"/>
                </a:lnTo>
                <a:lnTo>
                  <a:pt x="94997" y="348639"/>
                </a:lnTo>
                <a:lnTo>
                  <a:pt x="80678" y="356255"/>
                </a:lnTo>
                <a:lnTo>
                  <a:pt x="64081" y="358994"/>
                </a:lnTo>
                <a:lnTo>
                  <a:pt x="120773" y="358994"/>
                </a:lnTo>
                <a:lnTo>
                  <a:pt x="123821" y="356189"/>
                </a:lnTo>
                <a:lnTo>
                  <a:pt x="135283" y="336921"/>
                </a:lnTo>
                <a:lnTo>
                  <a:pt x="155510" y="327222"/>
                </a:lnTo>
                <a:lnTo>
                  <a:pt x="171526" y="311872"/>
                </a:lnTo>
                <a:lnTo>
                  <a:pt x="182064" y="292129"/>
                </a:lnTo>
                <a:lnTo>
                  <a:pt x="185858" y="269248"/>
                </a:lnTo>
                <a:lnTo>
                  <a:pt x="185753" y="255866"/>
                </a:lnTo>
                <a:lnTo>
                  <a:pt x="183868" y="248976"/>
                </a:lnTo>
                <a:lnTo>
                  <a:pt x="191934" y="243186"/>
                </a:lnTo>
                <a:close/>
              </a:path>
              <a:path extrusionOk="0" h="384809" w="218440">
                <a:moveTo>
                  <a:pt x="84604" y="256431"/>
                </a:moveTo>
                <a:lnTo>
                  <a:pt x="83348" y="256431"/>
                </a:lnTo>
                <a:lnTo>
                  <a:pt x="73332" y="258446"/>
                </a:lnTo>
                <a:lnTo>
                  <a:pt x="65181" y="263939"/>
                </a:lnTo>
                <a:lnTo>
                  <a:pt x="59700" y="272087"/>
                </a:lnTo>
                <a:lnTo>
                  <a:pt x="57694" y="282064"/>
                </a:lnTo>
                <a:lnTo>
                  <a:pt x="59700" y="292049"/>
                </a:lnTo>
                <a:lnTo>
                  <a:pt x="65181" y="300204"/>
                </a:lnTo>
                <a:lnTo>
                  <a:pt x="73332" y="305702"/>
                </a:lnTo>
                <a:lnTo>
                  <a:pt x="83348" y="307718"/>
                </a:lnTo>
                <a:lnTo>
                  <a:pt x="93320" y="305702"/>
                </a:lnTo>
                <a:lnTo>
                  <a:pt x="101475" y="300204"/>
                </a:lnTo>
                <a:lnTo>
                  <a:pt x="106981" y="292049"/>
                </a:lnTo>
                <a:lnTo>
                  <a:pt x="109001" y="282064"/>
                </a:lnTo>
                <a:lnTo>
                  <a:pt x="109001" y="278776"/>
                </a:lnTo>
                <a:lnTo>
                  <a:pt x="108373" y="275625"/>
                </a:lnTo>
                <a:lnTo>
                  <a:pt x="107221" y="272735"/>
                </a:lnTo>
                <a:lnTo>
                  <a:pt x="120029" y="256725"/>
                </a:lnTo>
                <a:lnTo>
                  <a:pt x="87222" y="256725"/>
                </a:lnTo>
                <a:lnTo>
                  <a:pt x="85861" y="256526"/>
                </a:lnTo>
                <a:lnTo>
                  <a:pt x="84604" y="256431"/>
                </a:lnTo>
                <a:close/>
              </a:path>
              <a:path extrusionOk="0" h="384809" w="218440">
                <a:moveTo>
                  <a:pt x="145744" y="218204"/>
                </a:moveTo>
                <a:lnTo>
                  <a:pt x="109518" y="230407"/>
                </a:lnTo>
                <a:lnTo>
                  <a:pt x="87222" y="256725"/>
                </a:lnTo>
                <a:lnTo>
                  <a:pt x="120029" y="256725"/>
                </a:lnTo>
                <a:lnTo>
                  <a:pt x="126907" y="248128"/>
                </a:lnTo>
                <a:lnTo>
                  <a:pt x="133608" y="244547"/>
                </a:lnTo>
                <a:lnTo>
                  <a:pt x="146278" y="243186"/>
                </a:lnTo>
                <a:lnTo>
                  <a:pt x="191934" y="243186"/>
                </a:lnTo>
                <a:lnTo>
                  <a:pt x="197711" y="239038"/>
                </a:lnTo>
                <a:lnTo>
                  <a:pt x="207134" y="227459"/>
                </a:lnTo>
                <a:lnTo>
                  <a:pt x="169534" y="227459"/>
                </a:lnTo>
                <a:lnTo>
                  <a:pt x="162050" y="222662"/>
                </a:lnTo>
                <a:lnTo>
                  <a:pt x="154045" y="219609"/>
                </a:lnTo>
                <a:lnTo>
                  <a:pt x="145744" y="218204"/>
                </a:lnTo>
                <a:close/>
              </a:path>
              <a:path extrusionOk="0" h="384809" w="218440">
                <a:moveTo>
                  <a:pt x="207138" y="157188"/>
                </a:moveTo>
                <a:lnTo>
                  <a:pt x="169534" y="157188"/>
                </a:lnTo>
                <a:lnTo>
                  <a:pt x="178734" y="163009"/>
                </a:lnTo>
                <a:lnTo>
                  <a:pt x="185917" y="171137"/>
                </a:lnTo>
                <a:lnTo>
                  <a:pt x="190588" y="181073"/>
                </a:lnTo>
                <a:lnTo>
                  <a:pt x="192255" y="192318"/>
                </a:lnTo>
                <a:lnTo>
                  <a:pt x="190588" y="203563"/>
                </a:lnTo>
                <a:lnTo>
                  <a:pt x="185917" y="213501"/>
                </a:lnTo>
                <a:lnTo>
                  <a:pt x="178734" y="221632"/>
                </a:lnTo>
                <a:lnTo>
                  <a:pt x="169534" y="227459"/>
                </a:lnTo>
                <a:lnTo>
                  <a:pt x="207134" y="227459"/>
                </a:lnTo>
                <a:lnTo>
                  <a:pt x="208462" y="225826"/>
                </a:lnTo>
                <a:lnTo>
                  <a:pt x="215423" y="210025"/>
                </a:lnTo>
                <a:lnTo>
                  <a:pt x="217899" y="192318"/>
                </a:lnTo>
                <a:lnTo>
                  <a:pt x="215423" y="174616"/>
                </a:lnTo>
                <a:lnTo>
                  <a:pt x="208462" y="158815"/>
                </a:lnTo>
                <a:lnTo>
                  <a:pt x="207138" y="157188"/>
                </a:lnTo>
                <a:close/>
              </a:path>
              <a:path extrusionOk="0" h="384809" w="218440">
                <a:moveTo>
                  <a:pt x="64081" y="0"/>
                </a:moveTo>
                <a:lnTo>
                  <a:pt x="25591" y="13437"/>
                </a:lnTo>
                <a:lnTo>
                  <a:pt x="3939" y="50109"/>
                </a:lnTo>
                <a:lnTo>
                  <a:pt x="0" y="83337"/>
                </a:lnTo>
                <a:lnTo>
                  <a:pt x="0" y="110227"/>
                </a:lnTo>
                <a:lnTo>
                  <a:pt x="14030" y="150278"/>
                </a:lnTo>
                <a:lnTo>
                  <a:pt x="40208" y="182989"/>
                </a:lnTo>
                <a:lnTo>
                  <a:pt x="39056" y="185879"/>
                </a:lnTo>
                <a:lnTo>
                  <a:pt x="38428" y="189030"/>
                </a:lnTo>
                <a:lnTo>
                  <a:pt x="38428" y="192318"/>
                </a:lnTo>
                <a:lnTo>
                  <a:pt x="40448" y="202302"/>
                </a:lnTo>
                <a:lnTo>
                  <a:pt x="45954" y="210453"/>
                </a:lnTo>
                <a:lnTo>
                  <a:pt x="54109" y="215947"/>
                </a:lnTo>
                <a:lnTo>
                  <a:pt x="64081" y="217961"/>
                </a:lnTo>
                <a:lnTo>
                  <a:pt x="74053" y="215947"/>
                </a:lnTo>
                <a:lnTo>
                  <a:pt x="82209" y="210453"/>
                </a:lnTo>
                <a:lnTo>
                  <a:pt x="87714" y="202302"/>
                </a:lnTo>
                <a:lnTo>
                  <a:pt x="89735" y="192318"/>
                </a:lnTo>
                <a:lnTo>
                  <a:pt x="87714" y="182339"/>
                </a:lnTo>
                <a:lnTo>
                  <a:pt x="82209" y="174188"/>
                </a:lnTo>
                <a:lnTo>
                  <a:pt x="74053" y="168691"/>
                </a:lnTo>
                <a:lnTo>
                  <a:pt x="65532" y="166968"/>
                </a:lnTo>
                <a:lnTo>
                  <a:pt x="60207" y="166968"/>
                </a:lnTo>
                <a:lnTo>
                  <a:pt x="34030" y="134247"/>
                </a:lnTo>
                <a:lnTo>
                  <a:pt x="30400" y="128791"/>
                </a:lnTo>
                <a:lnTo>
                  <a:pt x="27800" y="122955"/>
                </a:lnTo>
                <a:lnTo>
                  <a:pt x="26196" y="116705"/>
                </a:lnTo>
                <a:lnTo>
                  <a:pt x="25653" y="110227"/>
                </a:lnTo>
                <a:lnTo>
                  <a:pt x="25653" y="83337"/>
                </a:lnTo>
                <a:lnTo>
                  <a:pt x="36752" y="38836"/>
                </a:lnTo>
                <a:lnTo>
                  <a:pt x="64081" y="25643"/>
                </a:lnTo>
                <a:lnTo>
                  <a:pt x="120759" y="25643"/>
                </a:lnTo>
                <a:lnTo>
                  <a:pt x="107422" y="13367"/>
                </a:lnTo>
                <a:lnTo>
                  <a:pt x="87153" y="3521"/>
                </a:lnTo>
                <a:lnTo>
                  <a:pt x="64081" y="0"/>
                </a:lnTo>
                <a:close/>
              </a:path>
              <a:path extrusionOk="0" h="384809" w="218440">
                <a:moveTo>
                  <a:pt x="64081" y="166675"/>
                </a:moveTo>
                <a:lnTo>
                  <a:pt x="62720" y="166675"/>
                </a:lnTo>
                <a:lnTo>
                  <a:pt x="61464" y="166780"/>
                </a:lnTo>
                <a:lnTo>
                  <a:pt x="60207" y="166968"/>
                </a:lnTo>
                <a:lnTo>
                  <a:pt x="65532" y="166968"/>
                </a:lnTo>
                <a:lnTo>
                  <a:pt x="64081" y="166675"/>
                </a:lnTo>
                <a:close/>
              </a:path>
              <a:path extrusionOk="0" h="384809" w="218440">
                <a:moveTo>
                  <a:pt x="120043" y="127933"/>
                </a:moveTo>
                <a:lnTo>
                  <a:pt x="87222" y="127933"/>
                </a:lnTo>
                <a:lnTo>
                  <a:pt x="102195" y="146770"/>
                </a:lnTo>
                <a:lnTo>
                  <a:pt x="137378" y="166298"/>
                </a:lnTo>
                <a:lnTo>
                  <a:pt x="145744" y="166437"/>
                </a:lnTo>
                <a:lnTo>
                  <a:pt x="154045" y="165030"/>
                </a:lnTo>
                <a:lnTo>
                  <a:pt x="162050" y="161979"/>
                </a:lnTo>
                <a:lnTo>
                  <a:pt x="169534" y="157188"/>
                </a:lnTo>
                <a:lnTo>
                  <a:pt x="207138" y="157188"/>
                </a:lnTo>
                <a:lnTo>
                  <a:pt x="197711" y="145604"/>
                </a:lnTo>
                <a:lnTo>
                  <a:pt x="191938" y="141461"/>
                </a:lnTo>
                <a:lnTo>
                  <a:pt x="146278" y="141461"/>
                </a:lnTo>
                <a:lnTo>
                  <a:pt x="133608" y="140100"/>
                </a:lnTo>
                <a:lnTo>
                  <a:pt x="126907" y="136508"/>
                </a:lnTo>
                <a:lnTo>
                  <a:pt x="120043" y="127933"/>
                </a:lnTo>
                <a:close/>
              </a:path>
              <a:path extrusionOk="0" h="384809" w="218440">
                <a:moveTo>
                  <a:pt x="120759" y="25643"/>
                </a:moveTo>
                <a:lnTo>
                  <a:pt x="64081" y="25643"/>
                </a:lnTo>
                <a:lnTo>
                  <a:pt x="80678" y="28384"/>
                </a:lnTo>
                <a:lnTo>
                  <a:pt x="94997" y="36002"/>
                </a:lnTo>
                <a:lnTo>
                  <a:pt x="106135" y="47593"/>
                </a:lnTo>
                <a:lnTo>
                  <a:pt x="113190" y="62249"/>
                </a:lnTo>
                <a:lnTo>
                  <a:pt x="115504" y="69830"/>
                </a:lnTo>
                <a:lnTo>
                  <a:pt x="123242" y="71212"/>
                </a:lnTo>
                <a:lnTo>
                  <a:pt x="137901" y="76583"/>
                </a:lnTo>
                <a:lnTo>
                  <a:pt x="149619" y="86422"/>
                </a:lnTo>
                <a:lnTo>
                  <a:pt x="157390" y="99703"/>
                </a:lnTo>
                <a:lnTo>
                  <a:pt x="160204" y="115399"/>
                </a:lnTo>
                <a:lnTo>
                  <a:pt x="160204" y="126540"/>
                </a:lnTo>
                <a:lnTo>
                  <a:pt x="159366" y="130624"/>
                </a:lnTo>
                <a:lnTo>
                  <a:pt x="156225" y="134383"/>
                </a:lnTo>
                <a:lnTo>
                  <a:pt x="152037" y="139524"/>
                </a:lnTo>
                <a:lnTo>
                  <a:pt x="146278" y="141461"/>
                </a:lnTo>
                <a:lnTo>
                  <a:pt x="191938" y="141461"/>
                </a:lnTo>
                <a:lnTo>
                  <a:pt x="183868" y="135671"/>
                </a:lnTo>
                <a:lnTo>
                  <a:pt x="185738" y="128846"/>
                </a:lnTo>
                <a:lnTo>
                  <a:pt x="171526" y="72767"/>
                </a:lnTo>
                <a:lnTo>
                  <a:pt x="135283" y="47726"/>
                </a:lnTo>
                <a:lnTo>
                  <a:pt x="123821" y="28461"/>
                </a:lnTo>
                <a:lnTo>
                  <a:pt x="120759" y="25643"/>
                </a:lnTo>
                <a:close/>
              </a:path>
              <a:path extrusionOk="0" h="384809" w="218440">
                <a:moveTo>
                  <a:pt x="83348" y="76929"/>
                </a:moveTo>
                <a:lnTo>
                  <a:pt x="73332" y="78944"/>
                </a:lnTo>
                <a:lnTo>
                  <a:pt x="65181" y="84438"/>
                </a:lnTo>
                <a:lnTo>
                  <a:pt x="59700" y="92589"/>
                </a:lnTo>
                <a:lnTo>
                  <a:pt x="57694" y="102572"/>
                </a:lnTo>
                <a:lnTo>
                  <a:pt x="59700" y="112551"/>
                </a:lnTo>
                <a:lnTo>
                  <a:pt x="65181" y="120703"/>
                </a:lnTo>
                <a:lnTo>
                  <a:pt x="73332" y="126200"/>
                </a:lnTo>
                <a:lnTo>
                  <a:pt x="83348" y="128215"/>
                </a:lnTo>
                <a:lnTo>
                  <a:pt x="84604" y="128215"/>
                </a:lnTo>
                <a:lnTo>
                  <a:pt x="85965" y="128111"/>
                </a:lnTo>
                <a:lnTo>
                  <a:pt x="87222" y="127933"/>
                </a:lnTo>
                <a:lnTo>
                  <a:pt x="120043" y="127933"/>
                </a:lnTo>
                <a:lnTo>
                  <a:pt x="107221" y="111912"/>
                </a:lnTo>
                <a:lnTo>
                  <a:pt x="108373" y="109012"/>
                </a:lnTo>
                <a:lnTo>
                  <a:pt x="109001" y="105860"/>
                </a:lnTo>
                <a:lnTo>
                  <a:pt x="109001" y="102572"/>
                </a:lnTo>
                <a:lnTo>
                  <a:pt x="106981" y="92589"/>
                </a:lnTo>
                <a:lnTo>
                  <a:pt x="101475" y="84438"/>
                </a:lnTo>
                <a:lnTo>
                  <a:pt x="93320" y="78944"/>
                </a:lnTo>
                <a:lnTo>
                  <a:pt x="83348" y="76929"/>
                </a:lnTo>
                <a:close/>
              </a:path>
            </a:pathLst>
          </a:custGeom>
          <a:solidFill>
            <a:srgbClr val="08090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28"/>
          <p:cNvSpPr/>
          <p:nvPr/>
        </p:nvSpPr>
        <p:spPr>
          <a:xfrm>
            <a:off x="6762750" y="325188"/>
            <a:ext cx="99390" cy="168354"/>
          </a:xfrm>
          <a:custGeom>
            <a:rect b="b" l="l" r="r" t="t"/>
            <a:pathLst>
              <a:path extrusionOk="0" h="384809" w="218440">
                <a:moveTo>
                  <a:pt x="162194" y="0"/>
                </a:moveTo>
                <a:lnTo>
                  <a:pt x="153806" y="0"/>
                </a:lnTo>
                <a:lnTo>
                  <a:pt x="130747" y="3521"/>
                </a:lnTo>
                <a:lnTo>
                  <a:pt x="110492" y="13367"/>
                </a:lnTo>
                <a:lnTo>
                  <a:pt x="94123" y="28461"/>
                </a:lnTo>
                <a:lnTo>
                  <a:pt x="82719" y="47726"/>
                </a:lnTo>
                <a:lnTo>
                  <a:pt x="62432" y="57419"/>
                </a:lnTo>
                <a:lnTo>
                  <a:pt x="46386" y="72767"/>
                </a:lnTo>
                <a:lnTo>
                  <a:pt x="35836" y="92512"/>
                </a:lnTo>
                <a:lnTo>
                  <a:pt x="32040" y="115399"/>
                </a:lnTo>
                <a:lnTo>
                  <a:pt x="32145" y="128781"/>
                </a:lnTo>
                <a:lnTo>
                  <a:pt x="34135" y="135660"/>
                </a:lnTo>
                <a:lnTo>
                  <a:pt x="20231" y="145600"/>
                </a:lnTo>
                <a:lnTo>
                  <a:pt x="9449" y="158814"/>
                </a:lnTo>
                <a:lnTo>
                  <a:pt x="2477" y="174616"/>
                </a:lnTo>
                <a:lnTo>
                  <a:pt x="0" y="192318"/>
                </a:lnTo>
                <a:lnTo>
                  <a:pt x="2477" y="210025"/>
                </a:lnTo>
                <a:lnTo>
                  <a:pt x="9449" y="225826"/>
                </a:lnTo>
                <a:lnTo>
                  <a:pt x="20231" y="239038"/>
                </a:lnTo>
                <a:lnTo>
                  <a:pt x="34135" y="248976"/>
                </a:lnTo>
                <a:lnTo>
                  <a:pt x="32165" y="255797"/>
                </a:lnTo>
                <a:lnTo>
                  <a:pt x="46386" y="311880"/>
                </a:lnTo>
                <a:lnTo>
                  <a:pt x="82719" y="336921"/>
                </a:lnTo>
                <a:lnTo>
                  <a:pt x="94123" y="356191"/>
                </a:lnTo>
                <a:lnTo>
                  <a:pt x="110492" y="371284"/>
                </a:lnTo>
                <a:lnTo>
                  <a:pt x="130747" y="381128"/>
                </a:lnTo>
                <a:lnTo>
                  <a:pt x="153806" y="384647"/>
                </a:lnTo>
                <a:lnTo>
                  <a:pt x="168109" y="383126"/>
                </a:lnTo>
                <a:lnTo>
                  <a:pt x="181023" y="378618"/>
                </a:lnTo>
                <a:lnTo>
                  <a:pt x="192347" y="371205"/>
                </a:lnTo>
                <a:lnTo>
                  <a:pt x="201878" y="360973"/>
                </a:lnTo>
                <a:lnTo>
                  <a:pt x="203033" y="358994"/>
                </a:lnTo>
                <a:lnTo>
                  <a:pt x="153806" y="358994"/>
                </a:lnTo>
                <a:lnTo>
                  <a:pt x="137260" y="356255"/>
                </a:lnTo>
                <a:lnTo>
                  <a:pt x="122939" y="348639"/>
                </a:lnTo>
                <a:lnTo>
                  <a:pt x="111778" y="337053"/>
                </a:lnTo>
                <a:lnTo>
                  <a:pt x="104708" y="322398"/>
                </a:lnTo>
                <a:lnTo>
                  <a:pt x="102405" y="314817"/>
                </a:lnTo>
                <a:lnTo>
                  <a:pt x="94656" y="313435"/>
                </a:lnTo>
                <a:lnTo>
                  <a:pt x="80002" y="308058"/>
                </a:lnTo>
                <a:lnTo>
                  <a:pt x="68283" y="298217"/>
                </a:lnTo>
                <a:lnTo>
                  <a:pt x="60510" y="284938"/>
                </a:lnTo>
                <a:lnTo>
                  <a:pt x="57694" y="269248"/>
                </a:lnTo>
                <a:lnTo>
                  <a:pt x="57694" y="258107"/>
                </a:lnTo>
                <a:lnTo>
                  <a:pt x="58532" y="254034"/>
                </a:lnTo>
                <a:lnTo>
                  <a:pt x="61673" y="250264"/>
                </a:lnTo>
                <a:lnTo>
                  <a:pt x="65861" y="245112"/>
                </a:lnTo>
                <a:lnTo>
                  <a:pt x="71620" y="243186"/>
                </a:lnTo>
                <a:lnTo>
                  <a:pt x="119950" y="243186"/>
                </a:lnTo>
                <a:lnTo>
                  <a:pt x="115703" y="237877"/>
                </a:lnTo>
                <a:lnTo>
                  <a:pt x="108394" y="230407"/>
                </a:lnTo>
                <a:lnTo>
                  <a:pt x="104111" y="227459"/>
                </a:lnTo>
                <a:lnTo>
                  <a:pt x="48375" y="227459"/>
                </a:lnTo>
                <a:lnTo>
                  <a:pt x="39170" y="221637"/>
                </a:lnTo>
                <a:lnTo>
                  <a:pt x="31988" y="213505"/>
                </a:lnTo>
                <a:lnTo>
                  <a:pt x="27319" y="203565"/>
                </a:lnTo>
                <a:lnTo>
                  <a:pt x="25653" y="192318"/>
                </a:lnTo>
                <a:lnTo>
                  <a:pt x="27319" y="181073"/>
                </a:lnTo>
                <a:lnTo>
                  <a:pt x="31988" y="171137"/>
                </a:lnTo>
                <a:lnTo>
                  <a:pt x="39170" y="163009"/>
                </a:lnTo>
                <a:lnTo>
                  <a:pt x="48375" y="157188"/>
                </a:lnTo>
                <a:lnTo>
                  <a:pt x="104108" y="157188"/>
                </a:lnTo>
                <a:lnTo>
                  <a:pt x="108394" y="154239"/>
                </a:lnTo>
                <a:lnTo>
                  <a:pt x="115703" y="146770"/>
                </a:lnTo>
                <a:lnTo>
                  <a:pt x="119950" y="141461"/>
                </a:lnTo>
                <a:lnTo>
                  <a:pt x="71620" y="141461"/>
                </a:lnTo>
                <a:lnTo>
                  <a:pt x="65861" y="139524"/>
                </a:lnTo>
                <a:lnTo>
                  <a:pt x="61673" y="134383"/>
                </a:lnTo>
                <a:lnTo>
                  <a:pt x="58532" y="130624"/>
                </a:lnTo>
                <a:lnTo>
                  <a:pt x="57694" y="126540"/>
                </a:lnTo>
                <a:lnTo>
                  <a:pt x="57694" y="115399"/>
                </a:lnTo>
                <a:lnTo>
                  <a:pt x="60510" y="99703"/>
                </a:lnTo>
                <a:lnTo>
                  <a:pt x="68283" y="86422"/>
                </a:lnTo>
                <a:lnTo>
                  <a:pt x="80002" y="76583"/>
                </a:lnTo>
                <a:lnTo>
                  <a:pt x="94656" y="71212"/>
                </a:lnTo>
                <a:lnTo>
                  <a:pt x="102405" y="69830"/>
                </a:lnTo>
                <a:lnTo>
                  <a:pt x="104708" y="62249"/>
                </a:lnTo>
                <a:lnTo>
                  <a:pt x="111778" y="47593"/>
                </a:lnTo>
                <a:lnTo>
                  <a:pt x="122939" y="36002"/>
                </a:lnTo>
                <a:lnTo>
                  <a:pt x="137260" y="28384"/>
                </a:lnTo>
                <a:lnTo>
                  <a:pt x="153806" y="25643"/>
                </a:lnTo>
                <a:lnTo>
                  <a:pt x="170776" y="25643"/>
                </a:lnTo>
                <a:lnTo>
                  <a:pt x="177900" y="3832"/>
                </a:lnTo>
                <a:lnTo>
                  <a:pt x="170350" y="1340"/>
                </a:lnTo>
                <a:lnTo>
                  <a:pt x="162194" y="0"/>
                </a:lnTo>
                <a:close/>
              </a:path>
              <a:path extrusionOk="0" h="384809" w="218440">
                <a:moveTo>
                  <a:pt x="190564" y="217679"/>
                </a:moveTo>
                <a:lnTo>
                  <a:pt x="157691" y="217679"/>
                </a:lnTo>
                <a:lnTo>
                  <a:pt x="183868" y="250390"/>
                </a:lnTo>
                <a:lnTo>
                  <a:pt x="187522" y="255866"/>
                </a:lnTo>
                <a:lnTo>
                  <a:pt x="190151" y="261690"/>
                </a:lnTo>
                <a:lnTo>
                  <a:pt x="191790" y="267942"/>
                </a:lnTo>
                <a:lnTo>
                  <a:pt x="192350" y="274420"/>
                </a:lnTo>
                <a:lnTo>
                  <a:pt x="192350" y="301310"/>
                </a:lnTo>
                <a:lnTo>
                  <a:pt x="181146" y="345811"/>
                </a:lnTo>
                <a:lnTo>
                  <a:pt x="153806" y="358994"/>
                </a:lnTo>
                <a:lnTo>
                  <a:pt x="203033" y="358994"/>
                </a:lnTo>
                <a:lnTo>
                  <a:pt x="209036" y="348707"/>
                </a:lnTo>
                <a:lnTo>
                  <a:pt x="214064" y="334530"/>
                </a:lnTo>
                <a:lnTo>
                  <a:pt x="217030" y="318658"/>
                </a:lnTo>
                <a:lnTo>
                  <a:pt x="218003" y="301310"/>
                </a:lnTo>
                <a:lnTo>
                  <a:pt x="218003" y="274420"/>
                </a:lnTo>
                <a:lnTo>
                  <a:pt x="217076" y="263621"/>
                </a:lnTo>
                <a:lnTo>
                  <a:pt x="214352" y="253201"/>
                </a:lnTo>
                <a:lnTo>
                  <a:pt x="209919" y="243378"/>
                </a:lnTo>
                <a:lnTo>
                  <a:pt x="203868" y="234369"/>
                </a:lnTo>
                <a:lnTo>
                  <a:pt x="190564" y="217679"/>
                </a:lnTo>
                <a:close/>
              </a:path>
              <a:path extrusionOk="0" h="384809" w="218440">
                <a:moveTo>
                  <a:pt x="119950" y="243186"/>
                </a:moveTo>
                <a:lnTo>
                  <a:pt x="71620" y="243186"/>
                </a:lnTo>
                <a:lnTo>
                  <a:pt x="84290" y="244547"/>
                </a:lnTo>
                <a:lnTo>
                  <a:pt x="91096" y="248139"/>
                </a:lnTo>
                <a:lnTo>
                  <a:pt x="110781" y="272735"/>
                </a:lnTo>
                <a:lnTo>
                  <a:pt x="109630" y="275625"/>
                </a:lnTo>
                <a:lnTo>
                  <a:pt x="109001" y="278776"/>
                </a:lnTo>
                <a:lnTo>
                  <a:pt x="109001" y="282075"/>
                </a:lnTo>
                <a:lnTo>
                  <a:pt x="111007" y="292054"/>
                </a:lnTo>
                <a:lnTo>
                  <a:pt x="116488" y="300205"/>
                </a:lnTo>
                <a:lnTo>
                  <a:pt x="124639" y="305702"/>
                </a:lnTo>
                <a:lnTo>
                  <a:pt x="134655" y="307718"/>
                </a:lnTo>
                <a:lnTo>
                  <a:pt x="144627" y="305702"/>
                </a:lnTo>
                <a:lnTo>
                  <a:pt x="152783" y="300205"/>
                </a:lnTo>
                <a:lnTo>
                  <a:pt x="158288" y="292054"/>
                </a:lnTo>
                <a:lnTo>
                  <a:pt x="160309" y="282075"/>
                </a:lnTo>
                <a:lnTo>
                  <a:pt x="158288" y="272090"/>
                </a:lnTo>
                <a:lnTo>
                  <a:pt x="152783" y="263935"/>
                </a:lnTo>
                <a:lnTo>
                  <a:pt x="144627" y="258437"/>
                </a:lnTo>
                <a:lnTo>
                  <a:pt x="136157" y="256725"/>
                </a:lnTo>
                <a:lnTo>
                  <a:pt x="130781" y="256725"/>
                </a:lnTo>
                <a:lnTo>
                  <a:pt x="119950" y="243186"/>
                </a:lnTo>
                <a:close/>
              </a:path>
              <a:path extrusionOk="0" h="384809" w="218440">
                <a:moveTo>
                  <a:pt x="134655" y="256421"/>
                </a:moveTo>
                <a:lnTo>
                  <a:pt x="133294" y="256421"/>
                </a:lnTo>
                <a:lnTo>
                  <a:pt x="132037" y="256526"/>
                </a:lnTo>
                <a:lnTo>
                  <a:pt x="130781" y="256725"/>
                </a:lnTo>
                <a:lnTo>
                  <a:pt x="136157" y="256725"/>
                </a:lnTo>
                <a:lnTo>
                  <a:pt x="134655" y="256421"/>
                </a:lnTo>
                <a:close/>
              </a:path>
              <a:path extrusionOk="0" h="384809" w="218440">
                <a:moveTo>
                  <a:pt x="72151" y="218204"/>
                </a:moveTo>
                <a:lnTo>
                  <a:pt x="63858" y="219609"/>
                </a:lnTo>
                <a:lnTo>
                  <a:pt x="55857" y="222662"/>
                </a:lnTo>
                <a:lnTo>
                  <a:pt x="48375" y="227459"/>
                </a:lnTo>
                <a:lnTo>
                  <a:pt x="104111" y="227459"/>
                </a:lnTo>
                <a:lnTo>
                  <a:pt x="99877" y="224544"/>
                </a:lnTo>
                <a:lnTo>
                  <a:pt x="90475" y="220465"/>
                </a:lnTo>
                <a:lnTo>
                  <a:pt x="80510" y="218349"/>
                </a:lnTo>
                <a:lnTo>
                  <a:pt x="72151" y="218204"/>
                </a:lnTo>
                <a:close/>
              </a:path>
              <a:path extrusionOk="0" h="384809" w="218440">
                <a:moveTo>
                  <a:pt x="153806" y="166675"/>
                </a:moveTo>
                <a:lnTo>
                  <a:pt x="143841" y="168691"/>
                </a:lnTo>
                <a:lnTo>
                  <a:pt x="135688" y="174188"/>
                </a:lnTo>
                <a:lnTo>
                  <a:pt x="130184" y="182339"/>
                </a:lnTo>
                <a:lnTo>
                  <a:pt x="128163" y="192318"/>
                </a:lnTo>
                <a:lnTo>
                  <a:pt x="130184" y="202303"/>
                </a:lnTo>
                <a:lnTo>
                  <a:pt x="135688" y="210458"/>
                </a:lnTo>
                <a:lnTo>
                  <a:pt x="143841" y="215956"/>
                </a:lnTo>
                <a:lnTo>
                  <a:pt x="153806" y="217972"/>
                </a:lnTo>
                <a:lnTo>
                  <a:pt x="155178" y="217972"/>
                </a:lnTo>
                <a:lnTo>
                  <a:pt x="156424" y="217867"/>
                </a:lnTo>
                <a:lnTo>
                  <a:pt x="157691" y="217679"/>
                </a:lnTo>
                <a:lnTo>
                  <a:pt x="190564" y="217679"/>
                </a:lnTo>
                <a:lnTo>
                  <a:pt x="177795" y="201658"/>
                </a:lnTo>
                <a:lnTo>
                  <a:pt x="178842" y="198768"/>
                </a:lnTo>
                <a:lnTo>
                  <a:pt x="179470" y="195617"/>
                </a:lnTo>
                <a:lnTo>
                  <a:pt x="179470" y="192318"/>
                </a:lnTo>
                <a:lnTo>
                  <a:pt x="177464" y="182339"/>
                </a:lnTo>
                <a:lnTo>
                  <a:pt x="171982" y="174188"/>
                </a:lnTo>
                <a:lnTo>
                  <a:pt x="163828" y="168691"/>
                </a:lnTo>
                <a:lnTo>
                  <a:pt x="153806" y="166675"/>
                </a:lnTo>
                <a:close/>
              </a:path>
              <a:path extrusionOk="0" h="384809" w="218440">
                <a:moveTo>
                  <a:pt x="104108" y="157188"/>
                </a:moveTo>
                <a:lnTo>
                  <a:pt x="48375" y="157188"/>
                </a:lnTo>
                <a:lnTo>
                  <a:pt x="55857" y="161979"/>
                </a:lnTo>
                <a:lnTo>
                  <a:pt x="63858" y="165030"/>
                </a:lnTo>
                <a:lnTo>
                  <a:pt x="72151" y="166437"/>
                </a:lnTo>
                <a:lnTo>
                  <a:pt x="80510" y="166298"/>
                </a:lnTo>
                <a:lnTo>
                  <a:pt x="90475" y="164177"/>
                </a:lnTo>
                <a:lnTo>
                  <a:pt x="99877" y="160099"/>
                </a:lnTo>
                <a:lnTo>
                  <a:pt x="104108" y="157188"/>
                </a:lnTo>
                <a:close/>
              </a:path>
              <a:path extrusionOk="0" h="384809" w="218440">
                <a:moveTo>
                  <a:pt x="134655" y="76929"/>
                </a:moveTo>
                <a:lnTo>
                  <a:pt x="124639" y="78944"/>
                </a:lnTo>
                <a:lnTo>
                  <a:pt x="116488" y="84438"/>
                </a:lnTo>
                <a:lnTo>
                  <a:pt x="111007" y="92589"/>
                </a:lnTo>
                <a:lnTo>
                  <a:pt x="109001" y="102572"/>
                </a:lnTo>
                <a:lnTo>
                  <a:pt x="109001" y="105860"/>
                </a:lnTo>
                <a:lnTo>
                  <a:pt x="109630" y="109012"/>
                </a:lnTo>
                <a:lnTo>
                  <a:pt x="110781" y="111912"/>
                </a:lnTo>
                <a:lnTo>
                  <a:pt x="91096" y="136508"/>
                </a:lnTo>
                <a:lnTo>
                  <a:pt x="84290" y="140110"/>
                </a:lnTo>
                <a:lnTo>
                  <a:pt x="71620" y="141461"/>
                </a:lnTo>
                <a:lnTo>
                  <a:pt x="119950" y="141461"/>
                </a:lnTo>
                <a:lnTo>
                  <a:pt x="130781" y="127922"/>
                </a:lnTo>
                <a:lnTo>
                  <a:pt x="136106" y="127922"/>
                </a:lnTo>
                <a:lnTo>
                  <a:pt x="144627" y="126201"/>
                </a:lnTo>
                <a:lnTo>
                  <a:pt x="152783" y="120707"/>
                </a:lnTo>
                <a:lnTo>
                  <a:pt x="158288" y="112556"/>
                </a:lnTo>
                <a:lnTo>
                  <a:pt x="160309" y="102572"/>
                </a:lnTo>
                <a:lnTo>
                  <a:pt x="158288" y="92589"/>
                </a:lnTo>
                <a:lnTo>
                  <a:pt x="152783" y="84438"/>
                </a:lnTo>
                <a:lnTo>
                  <a:pt x="144627" y="78944"/>
                </a:lnTo>
                <a:lnTo>
                  <a:pt x="134655" y="76929"/>
                </a:lnTo>
                <a:close/>
              </a:path>
              <a:path extrusionOk="0" h="384809" w="218440">
                <a:moveTo>
                  <a:pt x="136106" y="127922"/>
                </a:moveTo>
                <a:lnTo>
                  <a:pt x="130781" y="127922"/>
                </a:lnTo>
                <a:lnTo>
                  <a:pt x="132037" y="128111"/>
                </a:lnTo>
                <a:lnTo>
                  <a:pt x="133294" y="128215"/>
                </a:lnTo>
                <a:lnTo>
                  <a:pt x="134655" y="128215"/>
                </a:lnTo>
                <a:lnTo>
                  <a:pt x="136106" y="127922"/>
                </a:lnTo>
                <a:close/>
              </a:path>
              <a:path extrusionOk="0" h="384809" w="218440">
                <a:moveTo>
                  <a:pt x="170776" y="25643"/>
                </a:moveTo>
                <a:lnTo>
                  <a:pt x="159471" y="25643"/>
                </a:lnTo>
                <a:lnTo>
                  <a:pt x="164916" y="26543"/>
                </a:lnTo>
                <a:lnTo>
                  <a:pt x="169942" y="28198"/>
                </a:lnTo>
                <a:lnTo>
                  <a:pt x="170776" y="25643"/>
                </a:lnTo>
                <a:close/>
              </a:path>
            </a:pathLst>
          </a:custGeom>
          <a:solidFill>
            <a:srgbClr val="08090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28"/>
          <p:cNvSpPr/>
          <p:nvPr/>
        </p:nvSpPr>
        <p:spPr>
          <a:xfrm>
            <a:off x="8617509" y="483361"/>
            <a:ext cx="48000" cy="60300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8"/>
          <p:cNvSpPr/>
          <p:nvPr/>
        </p:nvSpPr>
        <p:spPr>
          <a:xfrm>
            <a:off x="8477679" y="483361"/>
            <a:ext cx="129600" cy="46200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8"/>
          <p:cNvSpPr/>
          <p:nvPr/>
        </p:nvSpPr>
        <p:spPr>
          <a:xfrm>
            <a:off x="8419573" y="483361"/>
            <a:ext cx="48000" cy="65700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8"/>
          <p:cNvSpPr/>
          <p:nvPr/>
        </p:nvSpPr>
        <p:spPr>
          <a:xfrm>
            <a:off x="8587502" y="380553"/>
            <a:ext cx="72000" cy="76800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28"/>
          <p:cNvSpPr/>
          <p:nvPr/>
        </p:nvSpPr>
        <p:spPr>
          <a:xfrm>
            <a:off x="8527970" y="380550"/>
            <a:ext cx="48600" cy="75000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28"/>
          <p:cNvSpPr/>
          <p:nvPr/>
        </p:nvSpPr>
        <p:spPr>
          <a:xfrm>
            <a:off x="8490585" y="436428"/>
            <a:ext cx="21958" cy="21113"/>
          </a:xfrm>
          <a:custGeom>
            <a:rect b="b" l="l" r="r" t="t"/>
            <a:pathLst>
              <a:path extrusionOk="0" h="48259" w="48259">
                <a:moveTo>
                  <a:pt x="23978" y="0"/>
                </a:moveTo>
                <a:lnTo>
                  <a:pt x="14621" y="1877"/>
                </a:lnTo>
                <a:lnTo>
                  <a:pt x="7002" y="7005"/>
                </a:lnTo>
                <a:lnTo>
                  <a:pt x="1876" y="14621"/>
                </a:lnTo>
                <a:lnTo>
                  <a:pt x="0" y="23967"/>
                </a:lnTo>
                <a:lnTo>
                  <a:pt x="1876" y="33308"/>
                </a:lnTo>
                <a:lnTo>
                  <a:pt x="7002" y="40921"/>
                </a:lnTo>
                <a:lnTo>
                  <a:pt x="14621" y="46047"/>
                </a:lnTo>
                <a:lnTo>
                  <a:pt x="23978" y="47925"/>
                </a:lnTo>
                <a:lnTo>
                  <a:pt x="33290" y="46047"/>
                </a:lnTo>
                <a:lnTo>
                  <a:pt x="40914" y="40921"/>
                </a:lnTo>
                <a:lnTo>
                  <a:pt x="46065" y="33308"/>
                </a:lnTo>
                <a:lnTo>
                  <a:pt x="47956" y="23967"/>
                </a:lnTo>
                <a:lnTo>
                  <a:pt x="46065" y="14621"/>
                </a:lnTo>
                <a:lnTo>
                  <a:pt x="40914" y="7005"/>
                </a:lnTo>
                <a:lnTo>
                  <a:pt x="33290" y="1877"/>
                </a:lnTo>
                <a:lnTo>
                  <a:pt x="23978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28"/>
          <p:cNvSpPr/>
          <p:nvPr/>
        </p:nvSpPr>
        <p:spPr>
          <a:xfrm>
            <a:off x="8466081" y="349758"/>
            <a:ext cx="0" cy="105569"/>
          </a:xfrm>
          <a:custGeom>
            <a:rect b="b" l="l" r="r" t="t"/>
            <a:pathLst>
              <a:path extrusionOk="0" h="241300" w="120000">
                <a:moveTo>
                  <a:pt x="0" y="0"/>
                </a:moveTo>
                <a:lnTo>
                  <a:pt x="0" y="241228"/>
                </a:lnTo>
              </a:path>
            </a:pathLst>
          </a:custGeom>
          <a:noFill/>
          <a:ln cap="flat" cmpd="sng" w="35475">
            <a:solidFill>
              <a:srgbClr val="3333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28"/>
          <p:cNvSpPr/>
          <p:nvPr/>
        </p:nvSpPr>
        <p:spPr>
          <a:xfrm>
            <a:off x="8432409" y="380552"/>
            <a:ext cx="0" cy="75009"/>
          </a:xfrm>
          <a:custGeom>
            <a:rect b="b" l="l" r="r" t="t"/>
            <a:pathLst>
              <a:path extrusionOk="0" h="171450" w="120000">
                <a:moveTo>
                  <a:pt x="0" y="0"/>
                </a:moveTo>
                <a:lnTo>
                  <a:pt x="0" y="170884"/>
                </a:lnTo>
              </a:path>
            </a:pathLst>
          </a:custGeom>
          <a:noFill/>
          <a:ln cap="flat" cmpd="sng" w="35500">
            <a:solidFill>
              <a:srgbClr val="3333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28"/>
          <p:cNvSpPr/>
          <p:nvPr/>
        </p:nvSpPr>
        <p:spPr>
          <a:xfrm>
            <a:off x="8421481" y="347127"/>
            <a:ext cx="21958" cy="21113"/>
          </a:xfrm>
          <a:custGeom>
            <a:rect b="b" l="l" r="r" t="t"/>
            <a:pathLst>
              <a:path extrusionOk="0" h="48259" w="48259">
                <a:moveTo>
                  <a:pt x="23978" y="0"/>
                </a:moveTo>
                <a:lnTo>
                  <a:pt x="14621" y="1876"/>
                </a:lnTo>
                <a:lnTo>
                  <a:pt x="7002" y="6999"/>
                </a:lnTo>
                <a:lnTo>
                  <a:pt x="1876" y="14612"/>
                </a:lnTo>
                <a:lnTo>
                  <a:pt x="0" y="23957"/>
                </a:lnTo>
                <a:lnTo>
                  <a:pt x="1891" y="33297"/>
                </a:lnTo>
                <a:lnTo>
                  <a:pt x="7041" y="40911"/>
                </a:lnTo>
                <a:lnTo>
                  <a:pt x="14665" y="46037"/>
                </a:lnTo>
                <a:lnTo>
                  <a:pt x="23978" y="47914"/>
                </a:lnTo>
                <a:lnTo>
                  <a:pt x="33335" y="46037"/>
                </a:lnTo>
                <a:lnTo>
                  <a:pt x="40954" y="40911"/>
                </a:lnTo>
                <a:lnTo>
                  <a:pt x="46080" y="33297"/>
                </a:lnTo>
                <a:lnTo>
                  <a:pt x="47956" y="23957"/>
                </a:lnTo>
                <a:lnTo>
                  <a:pt x="46065" y="14612"/>
                </a:lnTo>
                <a:lnTo>
                  <a:pt x="40914" y="6999"/>
                </a:lnTo>
                <a:lnTo>
                  <a:pt x="33290" y="1876"/>
                </a:lnTo>
                <a:lnTo>
                  <a:pt x="23978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28"/>
          <p:cNvSpPr/>
          <p:nvPr/>
        </p:nvSpPr>
        <p:spPr>
          <a:xfrm>
            <a:off x="8324898" y="378651"/>
            <a:ext cx="81900" cy="78900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28"/>
          <p:cNvSpPr/>
          <p:nvPr/>
        </p:nvSpPr>
        <p:spPr>
          <a:xfrm>
            <a:off x="8190355" y="378651"/>
            <a:ext cx="121349" cy="76676"/>
          </a:xfrm>
          <a:custGeom>
            <a:rect b="b" l="l" r="r" t="t"/>
            <a:pathLst>
              <a:path extrusionOk="0" h="175259" w="266700">
                <a:moveTo>
                  <a:pt x="34972" y="4334"/>
                </a:moveTo>
                <a:lnTo>
                  <a:pt x="0" y="4334"/>
                </a:lnTo>
                <a:lnTo>
                  <a:pt x="0" y="175219"/>
                </a:lnTo>
                <a:lnTo>
                  <a:pt x="34972" y="175219"/>
                </a:lnTo>
                <a:lnTo>
                  <a:pt x="34972" y="75275"/>
                </a:lnTo>
                <a:lnTo>
                  <a:pt x="38166" y="59554"/>
                </a:lnTo>
                <a:lnTo>
                  <a:pt x="46857" y="46713"/>
                </a:lnTo>
                <a:lnTo>
                  <a:pt x="59710" y="38054"/>
                </a:lnTo>
                <a:lnTo>
                  <a:pt x="75390" y="34878"/>
                </a:lnTo>
                <a:lnTo>
                  <a:pt x="255421" y="34878"/>
                </a:lnTo>
                <a:lnTo>
                  <a:pt x="250616" y="27245"/>
                </a:lnTo>
                <a:lnTo>
                  <a:pt x="133304" y="27245"/>
                </a:lnTo>
                <a:lnTo>
                  <a:pt x="123105" y="16324"/>
                </a:lnTo>
                <a:lnTo>
                  <a:pt x="34972" y="16324"/>
                </a:lnTo>
                <a:lnTo>
                  <a:pt x="34972" y="4334"/>
                </a:lnTo>
                <a:close/>
              </a:path>
              <a:path extrusionOk="0" h="175259" w="266700">
                <a:moveTo>
                  <a:pt x="191198" y="34878"/>
                </a:moveTo>
                <a:lnTo>
                  <a:pt x="75390" y="34878"/>
                </a:lnTo>
                <a:lnTo>
                  <a:pt x="91072" y="38068"/>
                </a:lnTo>
                <a:lnTo>
                  <a:pt x="103928" y="46752"/>
                </a:lnTo>
                <a:lnTo>
                  <a:pt x="112623" y="59598"/>
                </a:lnTo>
                <a:lnTo>
                  <a:pt x="115818" y="75275"/>
                </a:lnTo>
                <a:lnTo>
                  <a:pt x="115818" y="175219"/>
                </a:lnTo>
                <a:lnTo>
                  <a:pt x="150686" y="175219"/>
                </a:lnTo>
                <a:lnTo>
                  <a:pt x="150686" y="75275"/>
                </a:lnTo>
                <a:lnTo>
                  <a:pt x="153896" y="59554"/>
                </a:lnTo>
                <a:lnTo>
                  <a:pt x="162622" y="46713"/>
                </a:lnTo>
                <a:lnTo>
                  <a:pt x="175507" y="38054"/>
                </a:lnTo>
                <a:lnTo>
                  <a:pt x="191198" y="34878"/>
                </a:lnTo>
                <a:close/>
              </a:path>
              <a:path extrusionOk="0" h="175259" w="266700">
                <a:moveTo>
                  <a:pt x="255421" y="34878"/>
                </a:moveTo>
                <a:lnTo>
                  <a:pt x="191198" y="34878"/>
                </a:lnTo>
                <a:lnTo>
                  <a:pt x="206878" y="38068"/>
                </a:lnTo>
                <a:lnTo>
                  <a:pt x="219731" y="46752"/>
                </a:lnTo>
                <a:lnTo>
                  <a:pt x="228422" y="59598"/>
                </a:lnTo>
                <a:lnTo>
                  <a:pt x="231615" y="75275"/>
                </a:lnTo>
                <a:lnTo>
                  <a:pt x="231615" y="175219"/>
                </a:lnTo>
                <a:lnTo>
                  <a:pt x="266484" y="175219"/>
                </a:lnTo>
                <a:lnTo>
                  <a:pt x="266484" y="75275"/>
                </a:lnTo>
                <a:lnTo>
                  <a:pt x="261280" y="44187"/>
                </a:lnTo>
                <a:lnTo>
                  <a:pt x="255421" y="34878"/>
                </a:lnTo>
                <a:close/>
              </a:path>
              <a:path extrusionOk="0" h="175259" w="266700">
                <a:moveTo>
                  <a:pt x="193292" y="0"/>
                </a:moveTo>
                <a:lnTo>
                  <a:pt x="176031" y="1911"/>
                </a:lnTo>
                <a:lnTo>
                  <a:pt x="159768" y="7367"/>
                </a:lnTo>
                <a:lnTo>
                  <a:pt x="145270" y="15951"/>
                </a:lnTo>
                <a:lnTo>
                  <a:pt x="133304" y="27245"/>
                </a:lnTo>
                <a:lnTo>
                  <a:pt x="250616" y="27245"/>
                </a:lnTo>
                <a:lnTo>
                  <a:pt x="246344" y="20458"/>
                </a:lnTo>
                <a:lnTo>
                  <a:pt x="223180" y="5319"/>
                </a:lnTo>
                <a:lnTo>
                  <a:pt x="193292" y="0"/>
                </a:lnTo>
                <a:close/>
              </a:path>
              <a:path extrusionOk="0" h="175259" w="266700">
                <a:moveTo>
                  <a:pt x="77390" y="0"/>
                </a:moveTo>
                <a:lnTo>
                  <a:pt x="63322" y="1525"/>
                </a:lnTo>
                <a:lnTo>
                  <a:pt x="51504" y="5429"/>
                </a:lnTo>
                <a:lnTo>
                  <a:pt x="42026" y="10698"/>
                </a:lnTo>
                <a:lnTo>
                  <a:pt x="34972" y="16324"/>
                </a:lnTo>
                <a:lnTo>
                  <a:pt x="123105" y="16324"/>
                </a:lnTo>
                <a:lnTo>
                  <a:pt x="122711" y="15902"/>
                </a:lnTo>
                <a:lnTo>
                  <a:pt x="109898" y="7324"/>
                </a:lnTo>
                <a:lnTo>
                  <a:pt x="94810" y="1895"/>
                </a:lnTo>
                <a:lnTo>
                  <a:pt x="77390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28"/>
          <p:cNvSpPr/>
          <p:nvPr/>
        </p:nvSpPr>
        <p:spPr>
          <a:xfrm>
            <a:off x="7972472" y="334556"/>
            <a:ext cx="170754" cy="164187"/>
          </a:xfrm>
          <a:custGeom>
            <a:rect b="b" l="l" r="r" t="t"/>
            <a:pathLst>
              <a:path extrusionOk="0" h="375284" w="375284">
                <a:moveTo>
                  <a:pt x="187533" y="0"/>
                </a:moveTo>
                <a:lnTo>
                  <a:pt x="137757" y="6707"/>
                </a:lnTo>
                <a:lnTo>
                  <a:pt x="92981" y="25629"/>
                </a:lnTo>
                <a:lnTo>
                  <a:pt x="55011" y="54964"/>
                </a:lnTo>
                <a:lnTo>
                  <a:pt x="25653" y="92911"/>
                </a:lnTo>
                <a:lnTo>
                  <a:pt x="6714" y="137670"/>
                </a:lnTo>
                <a:lnTo>
                  <a:pt x="0" y="187439"/>
                </a:lnTo>
                <a:lnTo>
                  <a:pt x="6726" y="237229"/>
                </a:lnTo>
                <a:lnTo>
                  <a:pt x="25653" y="281939"/>
                </a:lnTo>
                <a:lnTo>
                  <a:pt x="55011" y="319861"/>
                </a:lnTo>
                <a:lnTo>
                  <a:pt x="92981" y="349171"/>
                </a:lnTo>
                <a:lnTo>
                  <a:pt x="137757" y="368074"/>
                </a:lnTo>
                <a:lnTo>
                  <a:pt x="187533" y="374773"/>
                </a:lnTo>
                <a:lnTo>
                  <a:pt x="215646" y="372677"/>
                </a:lnTo>
                <a:lnTo>
                  <a:pt x="242885" y="366463"/>
                </a:lnTo>
                <a:lnTo>
                  <a:pt x="268887" y="356242"/>
                </a:lnTo>
                <a:lnTo>
                  <a:pt x="293289" y="342125"/>
                </a:lnTo>
                <a:lnTo>
                  <a:pt x="293813" y="341769"/>
                </a:lnTo>
                <a:lnTo>
                  <a:pt x="289061" y="336241"/>
                </a:lnTo>
                <a:lnTo>
                  <a:pt x="187533" y="336241"/>
                </a:lnTo>
                <a:lnTo>
                  <a:pt x="140514" y="328634"/>
                </a:lnTo>
                <a:lnTo>
                  <a:pt x="99621" y="307465"/>
                </a:lnTo>
                <a:lnTo>
                  <a:pt x="67338" y="275208"/>
                </a:lnTo>
                <a:lnTo>
                  <a:pt x="46148" y="234340"/>
                </a:lnTo>
                <a:lnTo>
                  <a:pt x="38532" y="187334"/>
                </a:lnTo>
                <a:lnTo>
                  <a:pt x="46148" y="140318"/>
                </a:lnTo>
                <a:lnTo>
                  <a:pt x="67338" y="99444"/>
                </a:lnTo>
                <a:lnTo>
                  <a:pt x="99621" y="67184"/>
                </a:lnTo>
                <a:lnTo>
                  <a:pt x="140514" y="46013"/>
                </a:lnTo>
                <a:lnTo>
                  <a:pt x="187533" y="38407"/>
                </a:lnTo>
                <a:lnTo>
                  <a:pt x="298708" y="38407"/>
                </a:lnTo>
                <a:lnTo>
                  <a:pt x="282155" y="25625"/>
                </a:lnTo>
                <a:lnTo>
                  <a:pt x="237353" y="6706"/>
                </a:lnTo>
                <a:lnTo>
                  <a:pt x="187533" y="0"/>
                </a:lnTo>
                <a:close/>
              </a:path>
              <a:path extrusionOk="0" h="375284" w="375284">
                <a:moveTo>
                  <a:pt x="268578" y="312409"/>
                </a:moveTo>
                <a:lnTo>
                  <a:pt x="268054" y="312639"/>
                </a:lnTo>
                <a:lnTo>
                  <a:pt x="249352" y="322816"/>
                </a:lnTo>
                <a:lnTo>
                  <a:pt x="229525" y="330208"/>
                </a:lnTo>
                <a:lnTo>
                  <a:pt x="208833" y="334716"/>
                </a:lnTo>
                <a:lnTo>
                  <a:pt x="187533" y="336241"/>
                </a:lnTo>
                <a:lnTo>
                  <a:pt x="289061" y="336241"/>
                </a:lnTo>
                <a:lnTo>
                  <a:pt x="268578" y="312409"/>
                </a:lnTo>
                <a:close/>
              </a:path>
              <a:path extrusionOk="0" h="375284" w="375284">
                <a:moveTo>
                  <a:pt x="359261" y="254149"/>
                </a:moveTo>
                <a:lnTo>
                  <a:pt x="254651" y="254149"/>
                </a:lnTo>
                <a:lnTo>
                  <a:pt x="263675" y="265140"/>
                </a:lnTo>
                <a:lnTo>
                  <a:pt x="274770" y="273633"/>
                </a:lnTo>
                <a:lnTo>
                  <a:pt x="287536" y="279372"/>
                </a:lnTo>
                <a:lnTo>
                  <a:pt x="301571" y="282106"/>
                </a:lnTo>
                <a:lnTo>
                  <a:pt x="305016" y="282336"/>
                </a:lnTo>
                <a:lnTo>
                  <a:pt x="306692" y="282336"/>
                </a:lnTo>
                <a:lnTo>
                  <a:pt x="344701" y="269541"/>
                </a:lnTo>
                <a:lnTo>
                  <a:pt x="359261" y="254149"/>
                </a:lnTo>
                <a:close/>
              </a:path>
              <a:path extrusionOk="0" h="375284" w="375284">
                <a:moveTo>
                  <a:pt x="187428" y="92552"/>
                </a:moveTo>
                <a:lnTo>
                  <a:pt x="150563" y="100011"/>
                </a:lnTo>
                <a:lnTo>
                  <a:pt x="120402" y="120341"/>
                </a:lnTo>
                <a:lnTo>
                  <a:pt x="100037" y="150473"/>
                </a:lnTo>
                <a:lnTo>
                  <a:pt x="92562" y="187334"/>
                </a:lnTo>
                <a:lnTo>
                  <a:pt x="100037" y="224189"/>
                </a:lnTo>
                <a:lnTo>
                  <a:pt x="120402" y="254318"/>
                </a:lnTo>
                <a:lnTo>
                  <a:pt x="150563" y="274647"/>
                </a:lnTo>
                <a:lnTo>
                  <a:pt x="187428" y="282106"/>
                </a:lnTo>
                <a:lnTo>
                  <a:pt x="206148" y="280265"/>
                </a:lnTo>
                <a:lnTo>
                  <a:pt x="223867" y="274865"/>
                </a:lnTo>
                <a:lnTo>
                  <a:pt x="240172" y="266097"/>
                </a:lnTo>
                <a:lnTo>
                  <a:pt x="254651" y="254149"/>
                </a:lnTo>
                <a:lnTo>
                  <a:pt x="359261" y="254149"/>
                </a:lnTo>
                <a:lnTo>
                  <a:pt x="359364" y="254021"/>
                </a:lnTo>
                <a:lnTo>
                  <a:pt x="364849" y="244450"/>
                </a:lnTo>
                <a:lnTo>
                  <a:pt x="365097" y="243814"/>
                </a:lnTo>
                <a:lnTo>
                  <a:pt x="304702" y="243814"/>
                </a:lnTo>
                <a:lnTo>
                  <a:pt x="304226" y="243699"/>
                </a:lnTo>
                <a:lnTo>
                  <a:pt x="187533" y="243699"/>
                </a:lnTo>
                <a:lnTo>
                  <a:pt x="165611" y="239267"/>
                </a:lnTo>
                <a:lnTo>
                  <a:pt x="147704" y="227182"/>
                </a:lnTo>
                <a:lnTo>
                  <a:pt x="135629" y="209265"/>
                </a:lnTo>
                <a:lnTo>
                  <a:pt x="131200" y="187334"/>
                </a:lnTo>
                <a:lnTo>
                  <a:pt x="135629" y="165393"/>
                </a:lnTo>
                <a:lnTo>
                  <a:pt x="147704" y="147473"/>
                </a:lnTo>
                <a:lnTo>
                  <a:pt x="165611" y="135390"/>
                </a:lnTo>
                <a:lnTo>
                  <a:pt x="187533" y="130959"/>
                </a:lnTo>
                <a:lnTo>
                  <a:pt x="261662" y="130959"/>
                </a:lnTo>
                <a:lnTo>
                  <a:pt x="254494" y="120341"/>
                </a:lnTo>
                <a:lnTo>
                  <a:pt x="224338" y="100011"/>
                </a:lnTo>
                <a:lnTo>
                  <a:pt x="187428" y="92552"/>
                </a:lnTo>
                <a:close/>
              </a:path>
              <a:path extrusionOk="0" h="375284" w="375284">
                <a:moveTo>
                  <a:pt x="298708" y="38407"/>
                </a:moveTo>
                <a:lnTo>
                  <a:pt x="187533" y="38407"/>
                </a:lnTo>
                <a:lnTo>
                  <a:pt x="234603" y="46013"/>
                </a:lnTo>
                <a:lnTo>
                  <a:pt x="275527" y="67184"/>
                </a:lnTo>
                <a:lnTo>
                  <a:pt x="307826" y="99444"/>
                </a:lnTo>
                <a:lnTo>
                  <a:pt x="329022" y="140318"/>
                </a:lnTo>
                <a:lnTo>
                  <a:pt x="336638" y="187334"/>
                </a:lnTo>
                <a:lnTo>
                  <a:pt x="336421" y="195346"/>
                </a:lnTo>
                <a:lnTo>
                  <a:pt x="320932" y="239178"/>
                </a:lnTo>
                <a:lnTo>
                  <a:pt x="304702" y="243814"/>
                </a:lnTo>
                <a:lnTo>
                  <a:pt x="365097" y="243814"/>
                </a:lnTo>
                <a:lnTo>
                  <a:pt x="368994" y="233835"/>
                </a:lnTo>
                <a:lnTo>
                  <a:pt x="371088" y="225961"/>
                </a:lnTo>
                <a:lnTo>
                  <a:pt x="371088" y="225741"/>
                </a:lnTo>
                <a:lnTo>
                  <a:pt x="372858" y="216794"/>
                </a:lnTo>
                <a:lnTo>
                  <a:pt x="374098" y="207586"/>
                </a:lnTo>
                <a:lnTo>
                  <a:pt x="374828" y="197854"/>
                </a:lnTo>
                <a:lnTo>
                  <a:pt x="375067" y="187334"/>
                </a:lnTo>
                <a:lnTo>
                  <a:pt x="368396" y="137609"/>
                </a:lnTo>
                <a:lnTo>
                  <a:pt x="349483" y="92880"/>
                </a:lnTo>
                <a:lnTo>
                  <a:pt x="320134" y="54951"/>
                </a:lnTo>
                <a:lnTo>
                  <a:pt x="298708" y="38407"/>
                </a:lnTo>
                <a:close/>
              </a:path>
              <a:path extrusionOk="0" h="375284" w="375284">
                <a:moveTo>
                  <a:pt x="261662" y="130959"/>
                </a:moveTo>
                <a:lnTo>
                  <a:pt x="187533" y="130959"/>
                </a:lnTo>
                <a:lnTo>
                  <a:pt x="209517" y="135408"/>
                </a:lnTo>
                <a:lnTo>
                  <a:pt x="227459" y="147520"/>
                </a:lnTo>
                <a:lnTo>
                  <a:pt x="239549" y="165446"/>
                </a:lnTo>
                <a:lnTo>
                  <a:pt x="243982" y="187334"/>
                </a:lnTo>
                <a:lnTo>
                  <a:pt x="239549" y="209265"/>
                </a:lnTo>
                <a:lnTo>
                  <a:pt x="227459" y="227182"/>
                </a:lnTo>
                <a:lnTo>
                  <a:pt x="209517" y="239267"/>
                </a:lnTo>
                <a:lnTo>
                  <a:pt x="187533" y="243699"/>
                </a:lnTo>
                <a:lnTo>
                  <a:pt x="304226" y="243699"/>
                </a:lnTo>
                <a:lnTo>
                  <a:pt x="296888" y="241926"/>
                </a:lnTo>
                <a:lnTo>
                  <a:pt x="289694" y="237229"/>
                </a:lnTo>
                <a:lnTo>
                  <a:pt x="284401" y="229338"/>
                </a:lnTo>
                <a:lnTo>
                  <a:pt x="282295" y="217867"/>
                </a:lnTo>
                <a:lnTo>
                  <a:pt x="282295" y="187334"/>
                </a:lnTo>
                <a:lnTo>
                  <a:pt x="274834" y="150473"/>
                </a:lnTo>
                <a:lnTo>
                  <a:pt x="261662" y="130959"/>
                </a:lnTo>
                <a:close/>
              </a:path>
            </a:pathLst>
          </a:custGeom>
          <a:solidFill>
            <a:srgbClr val="FB2C3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28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28"/>
          <p:cNvSpPr/>
          <p:nvPr/>
        </p:nvSpPr>
        <p:spPr>
          <a:xfrm>
            <a:off x="614362" y="380807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2"/>
                </a:lnTo>
                <a:lnTo>
                  <a:pt x="146592" y="21690"/>
                </a:lnTo>
                <a:lnTo>
                  <a:pt x="0" y="168282"/>
                </a:lnTo>
                <a:lnTo>
                  <a:pt x="104708" y="272991"/>
                </a:lnTo>
                <a:lnTo>
                  <a:pt x="251301" y="126399"/>
                </a:lnTo>
                <a:lnTo>
                  <a:pt x="267563" y="101904"/>
                </a:lnTo>
                <a:lnTo>
                  <a:pt x="272983" y="74044"/>
                </a:lnTo>
                <a:lnTo>
                  <a:pt x="267563" y="46185"/>
                </a:lnTo>
                <a:lnTo>
                  <a:pt x="251301" y="21690"/>
                </a:lnTo>
                <a:lnTo>
                  <a:pt x="226809" y="5422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28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28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28"/>
          <p:cNvSpPr/>
          <p:nvPr/>
        </p:nvSpPr>
        <p:spPr>
          <a:xfrm>
            <a:off x="863226" y="360793"/>
            <a:ext cx="2423100" cy="144300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28"/>
          <p:cNvSpPr txBox="1"/>
          <p:nvPr>
            <p:ph type="title"/>
          </p:nvPr>
        </p:nvSpPr>
        <p:spPr>
          <a:xfrm>
            <a:off x="516555" y="986485"/>
            <a:ext cx="81108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0" i="0" sz="15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70" name="Google Shape;170;p28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71" name="Google Shape;171;p28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72" name="Google Shape;172;p28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73" name="Google Shape;173;p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74" name="Google Shape;174;p28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77" name="Google Shape;177;p2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78" name="Google Shape;178;p29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79" name="Google Shape;179;p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80" name="Google Shape;180;p29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0"/>
          <p:cNvSpPr txBox="1"/>
          <p:nvPr>
            <p:ph type="title"/>
          </p:nvPr>
        </p:nvSpPr>
        <p:spPr>
          <a:xfrm>
            <a:off x="516555" y="986485"/>
            <a:ext cx="81108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0" i="0" sz="15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83" name="Google Shape;183;p30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84" name="Google Shape;184;p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85" name="Google Shape;185;p30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1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88" name="Google Shape;188;p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89" name="Google Shape;189;p31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(03) Название урока">
  <p:cSld name="(03) Название урока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3"/>
          <p:cNvSpPr txBox="1"/>
          <p:nvPr>
            <p:ph type="title"/>
          </p:nvPr>
        </p:nvSpPr>
        <p:spPr>
          <a:xfrm>
            <a:off x="518138" y="1274944"/>
            <a:ext cx="8084400" cy="2379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IBM Plex Sans SemiBold"/>
              <a:buNone/>
              <a:defRPr i="0" sz="72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8" name="Google Shape;198;p33"/>
          <p:cNvSpPr txBox="1"/>
          <p:nvPr>
            <p:ph idx="1" type="subTitle"/>
          </p:nvPr>
        </p:nvSpPr>
        <p:spPr>
          <a:xfrm>
            <a:off x="518138" y="3821531"/>
            <a:ext cx="8084400" cy="6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id="199" name="Google Shape;199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2146" y="558856"/>
            <a:ext cx="2077350" cy="37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объект" type="obj">
  <p:cSld name="OBJECT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2" name="Google Shape;202;p34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3" name="Google Shape;203;p3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4" name="Google Shape;204;p3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5" name="Google Shape;205;p3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олько заголовок" type="titleOnly">
  <p:cSld name="TITLE_ONLY"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8" name="Google Shape;208;p3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9" name="Google Shape;209;p3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0" name="Google Shape;210;p3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устой слайд" type="blank">
  <p:cSld name="BLANK"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3" name="Google Shape;213;p3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4" name="Google Shape;214;p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итульный слайд" type="title">
  <p:cSld name="TITLE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7" name="Google Shape;217;p3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rt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rtl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rtl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18" name="Google Shape;218;p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9" name="Google Shape;219;p3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0" name="Google Shape;220;p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раздела" type="secHead">
  <p:cSld name="SECTION_HEADER"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8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3" name="Google Shape;223;p38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rtl="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rtl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rtl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24" name="Google Shape;224;p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5" name="Google Shape;225;p3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6" name="Google Shape;226;p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Два объекта" type="twoObj">
  <p:cSld name="TWO_OBJECTS"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9" name="Google Shape;229;p39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230" name="Google Shape;230;p39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231" name="Google Shape;231;p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2" name="Google Shape;232;p3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3" name="Google Shape;233;p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равнение" type="twoTxTwoObj">
  <p:cSld name="TWO_OBJECTS_WITH_TEXT"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4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6" name="Google Shape;236;p4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37" name="Google Shape;237;p4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238" name="Google Shape;238;p4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39" name="Google Shape;239;p4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240" name="Google Shape;240;p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1" name="Google Shape;241;p4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2" name="Google Shape;242;p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Объект с подписью" type="objTx">
  <p:cSld name="OBJECT_WITH_CAPTION_TEXT"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4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5" name="Google Shape;245;p4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246" name="Google Shape;246;p4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247" name="Google Shape;247;p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8" name="Google Shape;248;p4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9" name="Google Shape;249;p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Рисунок с подписью" type="picTx">
  <p:cSld name="PICTURE_WITH_CAPTION_TEXT"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4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2" name="Google Shape;252;p4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3" name="Google Shape;253;p4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254" name="Google Shape;254;p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5" name="Google Shape;255;p4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6" name="Google Shape;256;p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вертикальный текст" type="vertTx">
  <p:cSld name="VERTICAL_TEXT"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9" name="Google Shape;259;p43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0" name="Google Shape;260;p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1" name="Google Shape;261;p4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2" name="Google Shape;262;p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Вертикальный заголовок и текст" type="vertTitleAndTx">
  <p:cSld name="VERTICAL_TITLE_AND_VERTICAL_TEX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5" name="Google Shape;265;p4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6" name="Google Shape;266;p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7" name="Google Shape;267;p4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8" name="Google Shape;268;p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2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theme" Target="../theme/theme5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theme" Target="../theme/theme2.xml"/></Relationships>
</file>

<file path=ppt/slideMasters/_rels/slideMaster4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38.xml"/><Relationship Id="rId13" Type="http://schemas.openxmlformats.org/officeDocument/2006/relationships/theme" Target="../theme/theme4.xml"/><Relationship Id="rId12" Type="http://schemas.openxmlformats.org/officeDocument/2006/relationships/slideLayout" Target="../slideLayouts/slideLayout40.xml"/><Relationship Id="rId1" Type="http://schemas.openxmlformats.org/officeDocument/2006/relationships/slideLayout" Target="../slideLayouts/slideLayout29.xml"/><Relationship Id="rId2" Type="http://schemas.openxmlformats.org/officeDocument/2006/relationships/slideLayout" Target="../slideLayouts/slideLayout30.xml"/><Relationship Id="rId3" Type="http://schemas.openxmlformats.org/officeDocument/2006/relationships/slideLayout" Target="../slideLayouts/slideLayout31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4.xml"/><Relationship Id="rId7" Type="http://schemas.openxmlformats.org/officeDocument/2006/relationships/slideLayout" Target="../slideLayouts/slideLayout35.xml"/><Relationship Id="rId8" Type="http://schemas.openxmlformats.org/officeDocument/2006/relationships/slideLayout" Target="../slideLayouts/slideLayout3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/>
          <p:nvPr/>
        </p:nvSpPr>
        <p:spPr>
          <a:xfrm>
            <a:off x="0" y="0"/>
            <a:ext cx="9144000" cy="5142900"/>
          </a:xfrm>
          <a:prstGeom prst="rect">
            <a:avLst/>
          </a:prstGeom>
          <a:blipFill rotWithShape="1">
            <a:blip r:embed="rId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52;p13"/>
          <p:cNvSpPr txBox="1"/>
          <p:nvPr>
            <p:ph type="title"/>
          </p:nvPr>
        </p:nvSpPr>
        <p:spPr>
          <a:xfrm>
            <a:off x="468120" y="1716429"/>
            <a:ext cx="8207700" cy="16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1" i="0" sz="59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" type="body"/>
          </p:nvPr>
        </p:nvSpPr>
        <p:spPr>
          <a:xfrm>
            <a:off x="457200" y="1183005"/>
            <a:ext cx="82296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" name="Google Shape;56;p13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 sz="6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6"/>
          <p:cNvSpPr txBox="1"/>
          <p:nvPr>
            <p:ph type="title"/>
          </p:nvPr>
        </p:nvSpPr>
        <p:spPr>
          <a:xfrm>
            <a:off x="516555" y="986485"/>
            <a:ext cx="81108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" name="Google Shape;128;p26"/>
          <p:cNvSpPr txBox="1"/>
          <p:nvPr>
            <p:ph idx="1" type="body"/>
          </p:nvPr>
        </p:nvSpPr>
        <p:spPr>
          <a:xfrm>
            <a:off x="475231" y="1557772"/>
            <a:ext cx="8193600" cy="24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9" name="Google Shape;129;p26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" name="Google Shape;130;p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" name="Google Shape;131;p26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 sz="6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1" r:id="rId1"/>
    <p:sldLayoutId id="2147483672" r:id="rId2"/>
    <p:sldLayoutId id="2147483673" r:id="rId3"/>
    <p:sldLayoutId id="2147483674" r:id="rId4"/>
    <p:sldLayoutId id="2147483675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92" name="Google Shape;192;p3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3" name="Google Shape;193;p3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4" name="Google Shape;194;p3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5" name="Google Shape;195;p3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4.jpg"/><Relationship Id="rId4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www.wolframalpha.com/input/?i=maximize+2x%5e2%2B12xy%2B32y%5e2%2B15+on+x%5e2%2B16y%5e2%3D64" TargetMode="External"/><Relationship Id="rId4" Type="http://schemas.openxmlformats.org/officeDocument/2006/relationships/hyperlink" Target="https://www.wolframalpha.com/input/?i=minimize+2x%5e2%2B12xy%2B32y%5e2%2B15+on+x%5e2%2B16y%5e2%3D64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4.png"/><Relationship Id="rId4" Type="http://schemas.openxmlformats.org/officeDocument/2006/relationships/image" Target="../media/image3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2.png"/><Relationship Id="rId4" Type="http://schemas.openxmlformats.org/officeDocument/2006/relationships/image" Target="../media/image3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7.png"/><Relationship Id="rId4" Type="http://schemas.openxmlformats.org/officeDocument/2006/relationships/image" Target="../media/image3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Relationship Id="rId4" Type="http://schemas.openxmlformats.org/officeDocument/2006/relationships/image" Target="../media/image20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1.png"/><Relationship Id="rId4" Type="http://schemas.openxmlformats.org/officeDocument/2006/relationships/image" Target="../media/image4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6.png"/><Relationship Id="rId4" Type="http://schemas.openxmlformats.org/officeDocument/2006/relationships/image" Target="../media/image4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6.png"/><Relationship Id="rId4" Type="http://schemas.openxmlformats.org/officeDocument/2006/relationships/image" Target="../media/image4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6.png"/><Relationship Id="rId4" Type="http://schemas.openxmlformats.org/officeDocument/2006/relationships/image" Target="../media/image4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1.png"/><Relationship Id="rId4" Type="http://schemas.openxmlformats.org/officeDocument/2006/relationships/image" Target="../media/image5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1.png"/><Relationship Id="rId4" Type="http://schemas.openxmlformats.org/officeDocument/2006/relationships/image" Target="../media/image49.png"/><Relationship Id="rId5" Type="http://schemas.openxmlformats.org/officeDocument/2006/relationships/image" Target="../media/image5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1.png"/><Relationship Id="rId4" Type="http://schemas.openxmlformats.org/officeDocument/2006/relationships/image" Target="../media/image49.png"/><Relationship Id="rId5" Type="http://schemas.openxmlformats.org/officeDocument/2006/relationships/image" Target="../media/image54.png"/><Relationship Id="rId6" Type="http://schemas.openxmlformats.org/officeDocument/2006/relationships/image" Target="../media/image5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1.png"/><Relationship Id="rId4" Type="http://schemas.openxmlformats.org/officeDocument/2006/relationships/image" Target="../media/image4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1.png"/><Relationship Id="rId4" Type="http://schemas.openxmlformats.org/officeDocument/2006/relationships/image" Target="../media/image52.png"/><Relationship Id="rId5" Type="http://schemas.openxmlformats.org/officeDocument/2006/relationships/image" Target="../media/image5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1.png"/><Relationship Id="rId4" Type="http://schemas.openxmlformats.org/officeDocument/2006/relationships/image" Target="../media/image33.png"/><Relationship Id="rId5" Type="http://schemas.openxmlformats.org/officeDocument/2006/relationships/image" Target="../media/image2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1.png"/><Relationship Id="rId4" Type="http://schemas.openxmlformats.org/officeDocument/2006/relationships/image" Target="../media/image64.png"/><Relationship Id="rId5" Type="http://schemas.openxmlformats.org/officeDocument/2006/relationships/image" Target="../media/image5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1.png"/><Relationship Id="rId4" Type="http://schemas.openxmlformats.org/officeDocument/2006/relationships/image" Target="../media/image50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6.png"/><Relationship Id="rId4" Type="http://schemas.openxmlformats.org/officeDocument/2006/relationships/image" Target="../media/image53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6.png"/><Relationship Id="rId4" Type="http://schemas.openxmlformats.org/officeDocument/2006/relationships/image" Target="../media/image6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6.png"/><Relationship Id="rId4" Type="http://schemas.openxmlformats.org/officeDocument/2006/relationships/image" Target="../media/image58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6.png"/><Relationship Id="rId4" Type="http://schemas.openxmlformats.org/officeDocument/2006/relationships/image" Target="../media/image58.png"/><Relationship Id="rId5" Type="http://schemas.openxmlformats.org/officeDocument/2006/relationships/image" Target="../media/image62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6.png"/><Relationship Id="rId4" Type="http://schemas.openxmlformats.org/officeDocument/2006/relationships/image" Target="../media/image63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6.png"/><Relationship Id="rId4" Type="http://schemas.openxmlformats.org/officeDocument/2006/relationships/image" Target="../media/image63.png"/><Relationship Id="rId5" Type="http://schemas.openxmlformats.org/officeDocument/2006/relationships/image" Target="../media/image59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6.png"/><Relationship Id="rId4" Type="http://schemas.openxmlformats.org/officeDocument/2006/relationships/image" Target="../media/image60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6.png"/><Relationship Id="rId4" Type="http://schemas.openxmlformats.org/officeDocument/2006/relationships/image" Target="../media/image6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1.png"/><Relationship Id="rId4" Type="http://schemas.openxmlformats.org/officeDocument/2006/relationships/image" Target="../media/image24.png"/><Relationship Id="rId5" Type="http://schemas.openxmlformats.org/officeDocument/2006/relationships/image" Target="../media/image26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6.png"/><Relationship Id="rId4" Type="http://schemas.openxmlformats.org/officeDocument/2006/relationships/image" Target="../media/image60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60.png"/><Relationship Id="rId4" Type="http://schemas.openxmlformats.org/officeDocument/2006/relationships/image" Target="../media/image36.png"/><Relationship Id="rId5" Type="http://schemas.openxmlformats.org/officeDocument/2006/relationships/image" Target="../media/image66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6.png"/><Relationship Id="rId4" Type="http://schemas.openxmlformats.org/officeDocument/2006/relationships/image" Target="../media/image70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6.png"/><Relationship Id="rId4" Type="http://schemas.openxmlformats.org/officeDocument/2006/relationships/image" Target="../media/image65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6.png"/><Relationship Id="rId4" Type="http://schemas.openxmlformats.org/officeDocument/2006/relationships/image" Target="../media/image76.png"/><Relationship Id="rId5" Type="http://schemas.openxmlformats.org/officeDocument/2006/relationships/image" Target="../media/image65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6.png"/><Relationship Id="rId4" Type="http://schemas.openxmlformats.org/officeDocument/2006/relationships/hyperlink" Target="http://mathprofi.ru/slozhnye_ryady.html" TargetMode="External"/><Relationship Id="rId5" Type="http://schemas.openxmlformats.org/officeDocument/2006/relationships/image" Target="../media/image80.png"/><Relationship Id="rId6" Type="http://schemas.openxmlformats.org/officeDocument/2006/relationships/image" Target="../media/image68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6.png"/><Relationship Id="rId4" Type="http://schemas.openxmlformats.org/officeDocument/2006/relationships/image" Target="../media/image71.jp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6.png"/><Relationship Id="rId4" Type="http://schemas.openxmlformats.org/officeDocument/2006/relationships/image" Target="../media/image72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36.png"/><Relationship Id="rId4" Type="http://schemas.openxmlformats.org/officeDocument/2006/relationships/image" Target="../media/image67.png"/><Relationship Id="rId5" Type="http://schemas.openxmlformats.org/officeDocument/2006/relationships/image" Target="../media/image73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36.png"/><Relationship Id="rId4" Type="http://schemas.openxmlformats.org/officeDocument/2006/relationships/image" Target="../media/image77.png"/><Relationship Id="rId5" Type="http://schemas.openxmlformats.org/officeDocument/2006/relationships/image" Target="../media/image7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8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36.png"/><Relationship Id="rId4" Type="http://schemas.openxmlformats.org/officeDocument/2006/relationships/image" Target="../media/image75.png"/><Relationship Id="rId5" Type="http://schemas.openxmlformats.org/officeDocument/2006/relationships/image" Target="../media/image74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36.png"/><Relationship Id="rId4" Type="http://schemas.openxmlformats.org/officeDocument/2006/relationships/image" Target="../media/image69.png"/><Relationship Id="rId5" Type="http://schemas.openxmlformats.org/officeDocument/2006/relationships/image" Target="../media/image79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36.png"/><Relationship Id="rId4" Type="http://schemas.openxmlformats.org/officeDocument/2006/relationships/image" Target="../media/image81.png"/><Relationship Id="rId5" Type="http://schemas.openxmlformats.org/officeDocument/2006/relationships/image" Target="../media/image95.png"/><Relationship Id="rId6" Type="http://schemas.openxmlformats.org/officeDocument/2006/relationships/image" Target="../media/image89.png"/><Relationship Id="rId7" Type="http://schemas.openxmlformats.org/officeDocument/2006/relationships/image" Target="../media/image90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36.png"/><Relationship Id="rId4" Type="http://schemas.openxmlformats.org/officeDocument/2006/relationships/image" Target="../media/image86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36.png"/><Relationship Id="rId4" Type="http://schemas.openxmlformats.org/officeDocument/2006/relationships/image" Target="../media/image82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36.png"/><Relationship Id="rId4" Type="http://schemas.openxmlformats.org/officeDocument/2006/relationships/image" Target="../media/image84.png"/><Relationship Id="rId5" Type="http://schemas.openxmlformats.org/officeDocument/2006/relationships/image" Target="../media/image83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89.png"/><Relationship Id="rId4" Type="http://schemas.openxmlformats.org/officeDocument/2006/relationships/image" Target="../media/image36.png"/><Relationship Id="rId5" Type="http://schemas.openxmlformats.org/officeDocument/2006/relationships/image" Target="../media/image86.png"/><Relationship Id="rId6" Type="http://schemas.openxmlformats.org/officeDocument/2006/relationships/image" Target="../media/image95.png"/><Relationship Id="rId7" Type="http://schemas.openxmlformats.org/officeDocument/2006/relationships/image" Target="../media/image87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36.png"/><Relationship Id="rId4" Type="http://schemas.openxmlformats.org/officeDocument/2006/relationships/image" Target="../media/image85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36.png"/><Relationship Id="rId4" Type="http://schemas.openxmlformats.org/officeDocument/2006/relationships/image" Target="../media/image92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36.png"/><Relationship Id="rId4" Type="http://schemas.openxmlformats.org/officeDocument/2006/relationships/image" Target="../media/image88.png"/><Relationship Id="rId5" Type="http://schemas.openxmlformats.org/officeDocument/2006/relationships/image" Target="../media/image91.png"/><Relationship Id="rId6" Type="http://schemas.openxmlformats.org/officeDocument/2006/relationships/image" Target="../media/image96.png"/><Relationship Id="rId7" Type="http://schemas.openxmlformats.org/officeDocument/2006/relationships/image" Target="../media/image9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0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36.png"/><Relationship Id="rId4" Type="http://schemas.openxmlformats.org/officeDocument/2006/relationships/image" Target="../media/image94.png"/><Relationship Id="rId5" Type="http://schemas.openxmlformats.org/officeDocument/2006/relationships/image" Target="../media/image93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36.png"/><Relationship Id="rId4" Type="http://schemas.openxmlformats.org/officeDocument/2006/relationships/image" Target="../media/image94.png"/><Relationship Id="rId5" Type="http://schemas.openxmlformats.org/officeDocument/2006/relationships/image" Target="../media/image93.png"/><Relationship Id="rId6" Type="http://schemas.openxmlformats.org/officeDocument/2006/relationships/image" Target="../media/image97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36.png"/><Relationship Id="rId4" Type="http://schemas.openxmlformats.org/officeDocument/2006/relationships/image" Target="../media/image98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36.png"/><Relationship Id="rId4" Type="http://schemas.openxmlformats.org/officeDocument/2006/relationships/image" Target="../media/image101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36.png"/><Relationship Id="rId4" Type="http://schemas.openxmlformats.org/officeDocument/2006/relationships/image" Target="../media/image100.png"/><Relationship Id="rId5" Type="http://schemas.openxmlformats.org/officeDocument/2006/relationships/image" Target="../media/image102.png"/><Relationship Id="rId6" Type="http://schemas.openxmlformats.org/officeDocument/2006/relationships/image" Target="../media/image107.png"/><Relationship Id="rId7" Type="http://schemas.openxmlformats.org/officeDocument/2006/relationships/image" Target="../media/image106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36.png"/><Relationship Id="rId4" Type="http://schemas.openxmlformats.org/officeDocument/2006/relationships/image" Target="../media/image111.png"/><Relationship Id="rId5" Type="http://schemas.openxmlformats.org/officeDocument/2006/relationships/image" Target="../media/image105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36.png"/><Relationship Id="rId4" Type="http://schemas.openxmlformats.org/officeDocument/2006/relationships/image" Target="../media/image110.png"/><Relationship Id="rId5" Type="http://schemas.openxmlformats.org/officeDocument/2006/relationships/image" Target="../media/image105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36.png"/><Relationship Id="rId4" Type="http://schemas.openxmlformats.org/officeDocument/2006/relationships/image" Target="../media/image103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36.png"/><Relationship Id="rId4" Type="http://schemas.openxmlformats.org/officeDocument/2006/relationships/image" Target="../media/image108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3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5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36.png"/><Relationship Id="rId4" Type="http://schemas.openxmlformats.org/officeDocument/2006/relationships/image" Target="../media/image109.png"/><Relationship Id="rId5" Type="http://schemas.openxmlformats.org/officeDocument/2006/relationships/hyperlink" Target="https://mipav.cit.nih.gov/pubwiki/index.php/Fast_Fourier_Transformation_(FFT)" TargetMode="Externa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36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104.png"/><Relationship Id="rId4" Type="http://schemas.openxmlformats.org/officeDocument/2006/relationships/image" Target="../media/image1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5"/>
          <p:cNvSpPr txBox="1"/>
          <p:nvPr>
            <p:ph type="title"/>
          </p:nvPr>
        </p:nvSpPr>
        <p:spPr>
          <a:xfrm>
            <a:off x="444954" y="1098890"/>
            <a:ext cx="6983100" cy="29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5400"/>
              <a:t>Введение в математический анализ</a:t>
            </a:r>
            <a:br>
              <a:rPr lang="ru" sz="5400"/>
            </a:br>
            <a:r>
              <a:rPr b="0" lang="ru" sz="1600">
                <a:solidFill>
                  <a:srgbClr val="684AE0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Ряды</a:t>
            </a:r>
            <a:endParaRPr b="0" sz="1600">
              <a:solidFill>
                <a:srgbClr val="684AE0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br>
              <a:rPr lang="ru" sz="1600"/>
            </a:br>
            <a:endParaRPr b="0" sz="1600">
              <a:solidFill>
                <a:srgbClr val="684AE0"/>
              </a:solidFill>
            </a:endParaRPr>
          </a:p>
        </p:txBody>
      </p:sp>
      <p:pic>
        <p:nvPicPr>
          <p:cNvPr id="274" name="Google Shape;274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50794" y="-11"/>
            <a:ext cx="2893201" cy="5143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92077" y="257738"/>
            <a:ext cx="1709548" cy="31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3" name="Google Shape;363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15616" y="914400"/>
            <a:ext cx="5157511" cy="3493553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5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9" name="Google Shape;369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2200" y="642925"/>
            <a:ext cx="6615113" cy="3857625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p55"/>
          <p:cNvSpPr/>
          <p:nvPr/>
        </p:nvSpPr>
        <p:spPr>
          <a:xfrm>
            <a:off x="5588956" y="4500563"/>
            <a:ext cx="1656300" cy="3936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C86C1F"/>
              </a:gs>
              <a:gs pos="80000">
                <a:srgbClr val="FF8E29"/>
              </a:gs>
              <a:gs pos="100000">
                <a:srgbClr val="FF8D25"/>
              </a:gs>
            </a:gsLst>
            <a:lin ang="16200038" scaled="0"/>
          </a:gradFill>
          <a:ln>
            <a:noFill/>
          </a:ln>
          <a:effectLst>
            <a:outerShdw blurRad="40000" rotWithShape="0" dir="5400000" dist="23000">
              <a:srgbClr val="000000">
                <a:alpha val="349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Максимум</a:t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1" name="Google Shape;371;p55"/>
          <p:cNvSpPr/>
          <p:nvPr/>
        </p:nvSpPr>
        <p:spPr>
          <a:xfrm>
            <a:off x="2276351" y="4500563"/>
            <a:ext cx="1656300" cy="3936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C86C1F"/>
              </a:gs>
              <a:gs pos="80000">
                <a:srgbClr val="FF8E29"/>
              </a:gs>
              <a:gs pos="100000">
                <a:srgbClr val="FF8D25"/>
              </a:gs>
            </a:gsLst>
            <a:lin ang="16200038" scaled="0"/>
          </a:gradFill>
          <a:ln>
            <a:noFill/>
          </a:ln>
          <a:effectLst>
            <a:outerShdw blurRad="40000" rotWithShape="0" dir="5400000" dist="23000">
              <a:srgbClr val="000000">
                <a:alpha val="349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Минимум</a:t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2" name="Google Shape;372;p55"/>
          <p:cNvSpPr/>
          <p:nvPr/>
        </p:nvSpPr>
        <p:spPr>
          <a:xfrm>
            <a:off x="3932641" y="4500563"/>
            <a:ext cx="1656300" cy="3936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C86C1F"/>
              </a:gs>
              <a:gs pos="80000">
                <a:srgbClr val="FF8E29"/>
              </a:gs>
              <a:gs pos="100000">
                <a:srgbClr val="FF8D25"/>
              </a:gs>
            </a:gsLst>
            <a:lin ang="16200038" scaled="0"/>
          </a:gradFill>
          <a:ln>
            <a:noFill/>
          </a:ln>
          <a:effectLst>
            <a:outerShdw blurRad="40000" rotWithShape="0" dir="5400000" dist="23000">
              <a:srgbClr val="000000">
                <a:alpha val="349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Минимум</a:t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3" name="Google Shape;373;p55"/>
          <p:cNvSpPr/>
          <p:nvPr/>
        </p:nvSpPr>
        <p:spPr>
          <a:xfrm>
            <a:off x="620061" y="4500577"/>
            <a:ext cx="1656300" cy="3936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C86C1F"/>
              </a:gs>
              <a:gs pos="80000">
                <a:srgbClr val="FF8E29"/>
              </a:gs>
              <a:gs pos="100000">
                <a:srgbClr val="FF8D25"/>
              </a:gs>
            </a:gsLst>
            <a:lin ang="16200038" scaled="0"/>
          </a:gradFill>
          <a:ln>
            <a:noFill/>
          </a:ln>
          <a:effectLst>
            <a:outerShdw blurRad="40000" rotWithShape="0" dir="5400000" dist="23000">
              <a:srgbClr val="000000">
                <a:alpha val="349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Максимум</a:t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4" name="Google Shape;374;p55"/>
          <p:cNvSpPr txBox="1"/>
          <p:nvPr>
            <p:ph idx="12" type="sldNum"/>
          </p:nvPr>
        </p:nvSpPr>
        <p:spPr>
          <a:xfrm>
            <a:off x="5588950" y="459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5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ru"/>
              <a:t>Графики</a:t>
            </a:r>
            <a:endParaRPr/>
          </a:p>
        </p:txBody>
      </p:sp>
      <p:sp>
        <p:nvSpPr>
          <p:cNvPr id="380" name="Google Shape;380;p5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-32766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ru"/>
              <a:t>Задача максимизации: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ru" u="sng">
                <a:solidFill>
                  <a:schemeClr val="hlink"/>
                </a:solidFill>
                <a:hlinkClick r:id="rId3"/>
              </a:rPr>
              <a:t>https://www.wolframalpha.com/input/?i=maximize+2x%5E2%2B12xy%2B32y%5E2%2B15+on+x%5E2%2B16y%5E2%3D64</a:t>
            </a:r>
            <a:endParaRPr/>
          </a:p>
          <a:p>
            <a:pPr indent="-32766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ru"/>
              <a:t>Задача минимизации: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ru" u="sng">
                <a:solidFill>
                  <a:schemeClr val="hlink"/>
                </a:solidFill>
                <a:hlinkClick r:id="rId4"/>
              </a:rPr>
              <a:t>https://www.wolframalpha.com/input/?i=minimize+2x%5E2%2B12xy%2B32y%5E2%2B15+on+x%5E2%2B16y%5E2%3D64</a:t>
            </a:r>
            <a:endParaRPr/>
          </a:p>
        </p:txBody>
      </p:sp>
      <p:sp>
        <p:nvSpPr>
          <p:cNvPr id="381" name="Google Shape;381;p5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6" name="Google Shape;386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913" y="964406"/>
            <a:ext cx="6765131" cy="3214688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5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388" name="Google Shape;388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96700" y="1422169"/>
            <a:ext cx="153319" cy="2044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3" name="Google Shape;393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90763" y="1050131"/>
            <a:ext cx="3547132" cy="3154651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p5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" name="Google Shape;399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7504" y="1025129"/>
            <a:ext cx="6620527" cy="2986134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p5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" name="Google Shape;405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5250" y="932260"/>
            <a:ext cx="6715125" cy="3278981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407" name="Google Shape;407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48775" y="1373794"/>
            <a:ext cx="153319" cy="2044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" name="Google Shape;412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3425" y="992981"/>
            <a:ext cx="5757863" cy="3157538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6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8" name="Google Shape;418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7250" y="800100"/>
            <a:ext cx="5572125" cy="3543300"/>
          </a:xfrm>
          <a:prstGeom prst="rect">
            <a:avLst/>
          </a:prstGeom>
          <a:noFill/>
          <a:ln>
            <a:noFill/>
          </a:ln>
        </p:spPr>
      </p:pic>
      <p:sp>
        <p:nvSpPr>
          <p:cNvPr id="419" name="Google Shape;419;p6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63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5" name="Google Shape;425;p63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6" name="Google Shape;426;p63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7" name="Google Shape;427;p63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8" name="Google Shape;428;p63"/>
          <p:cNvSpPr txBox="1"/>
          <p:nvPr>
            <p:ph type="title"/>
          </p:nvPr>
        </p:nvSpPr>
        <p:spPr>
          <a:xfrm>
            <a:off x="476257" y="2104830"/>
            <a:ext cx="4596300" cy="6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1325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4400"/>
              <a:t>Ряды</a:t>
            </a:r>
            <a:endParaRPr sz="4400"/>
          </a:p>
        </p:txBody>
      </p:sp>
      <p:sp>
        <p:nvSpPr>
          <p:cNvPr id="429" name="Google Shape;429;p63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0" name="Google Shape;430;p63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1" name="Google Shape;431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31777" y="257725"/>
            <a:ext cx="1709548" cy="31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78825" y="1858275"/>
            <a:ext cx="3621727" cy="2503096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p63"/>
          <p:cNvSpPr txBox="1"/>
          <p:nvPr>
            <p:ph type="title"/>
          </p:nvPr>
        </p:nvSpPr>
        <p:spPr>
          <a:xfrm>
            <a:off x="818600" y="241800"/>
            <a:ext cx="41268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b="0" lang="ru" sz="1300"/>
              <a:t>Введение в математический анализ</a:t>
            </a:r>
            <a:endParaRPr b="0" sz="200">
              <a:solidFill>
                <a:srgbClr val="684AE0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6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6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p46"/>
          <p:cNvSpPr txBox="1"/>
          <p:nvPr>
            <p:ph type="title"/>
          </p:nvPr>
        </p:nvSpPr>
        <p:spPr>
          <a:xfrm>
            <a:off x="450557" y="978552"/>
            <a:ext cx="60777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ru" sz="300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План занятия:</a:t>
            </a:r>
            <a:endParaRPr b="1" sz="30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283" name="Google Shape;283;p46"/>
          <p:cNvSpPr txBox="1"/>
          <p:nvPr/>
        </p:nvSpPr>
        <p:spPr>
          <a:xfrm>
            <a:off x="470475" y="1628825"/>
            <a:ext cx="4522500" cy="287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5600">
            <a:noAutofit/>
          </a:bodyPr>
          <a:lstStyle/>
          <a:p>
            <a:pPr indent="-183050" lvl="0" marL="177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84AE0"/>
              </a:buClr>
              <a:buSzPts val="1500"/>
              <a:buFont typeface="IBM Plex Sans"/>
              <a:buChar char="•"/>
            </a:pPr>
            <a:r>
              <a:rPr b="1" lang="ru" sz="1500">
                <a:latin typeface="IBM Plex Sans"/>
                <a:ea typeface="IBM Plex Sans"/>
                <a:cs typeface="IBM Plex Sans"/>
                <a:sym typeface="IBM Plex Sans"/>
              </a:rPr>
              <a:t>Ряды. Сходимость (знакоположительные, знакопеременные ряды)</a:t>
            </a:r>
            <a:endParaRPr b="1" sz="15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183050" lvl="0" marL="177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84AE0"/>
              </a:buClr>
              <a:buSzPts val="1500"/>
              <a:buFont typeface="IBM Plex Sans"/>
              <a:buChar char="•"/>
            </a:pPr>
            <a:r>
              <a:rPr b="1" lang="ru" sz="1500">
                <a:latin typeface="IBM Plex Sans"/>
                <a:ea typeface="IBM Plex Sans"/>
                <a:cs typeface="IBM Plex Sans"/>
                <a:sym typeface="IBM Plex Sans"/>
              </a:rPr>
              <a:t>Ряды Тейлора и Маклорена</a:t>
            </a:r>
            <a:endParaRPr b="1" sz="15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183050" lvl="0" marL="177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84AE0"/>
              </a:buClr>
              <a:buSzPts val="1500"/>
              <a:buFont typeface="IBM Plex Sans"/>
              <a:buChar char="•"/>
            </a:pPr>
            <a:r>
              <a:rPr b="1" lang="ru" sz="1500">
                <a:latin typeface="IBM Plex Sans"/>
                <a:ea typeface="IBM Plex Sans"/>
                <a:cs typeface="IBM Plex Sans"/>
                <a:sym typeface="IBM Plex Sans"/>
              </a:rPr>
              <a:t>Ряд Фурье</a:t>
            </a:r>
            <a:endParaRPr b="1" sz="15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84" name="Google Shape;284;p46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p46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6" name="Google Shape;286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2975" y="1664250"/>
            <a:ext cx="3463101" cy="2586226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46"/>
          <p:cNvSpPr txBox="1"/>
          <p:nvPr>
            <p:ph type="title"/>
          </p:nvPr>
        </p:nvSpPr>
        <p:spPr>
          <a:xfrm>
            <a:off x="818600" y="241800"/>
            <a:ext cx="41268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300"/>
              <a:t>Введение в математический анализ</a:t>
            </a:r>
            <a:endParaRPr b="0" sz="200">
              <a:solidFill>
                <a:srgbClr val="684AE0"/>
              </a:solidFill>
            </a:endParaRPr>
          </a:p>
        </p:txBody>
      </p:sp>
      <p:pic>
        <p:nvPicPr>
          <p:cNvPr id="288" name="Google Shape;288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64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9" name="Google Shape;439;p64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0" name="Google Shape;440;p64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1" name="Google Shape;441;p64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2" name="Google Shape;442;p64"/>
          <p:cNvSpPr txBox="1"/>
          <p:nvPr>
            <p:ph type="title"/>
          </p:nvPr>
        </p:nvSpPr>
        <p:spPr>
          <a:xfrm>
            <a:off x="818600" y="241800"/>
            <a:ext cx="4129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300"/>
              <a:t>Ряды</a:t>
            </a:r>
            <a:endParaRPr b="0" sz="200">
              <a:solidFill>
                <a:srgbClr val="684AE0"/>
              </a:solidFill>
            </a:endParaRPr>
          </a:p>
        </p:txBody>
      </p:sp>
      <p:pic>
        <p:nvPicPr>
          <p:cNvPr id="443" name="Google Shape;443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sp>
        <p:nvSpPr>
          <p:cNvPr id="444" name="Google Shape;444;p64"/>
          <p:cNvSpPr txBox="1"/>
          <p:nvPr/>
        </p:nvSpPr>
        <p:spPr>
          <a:xfrm>
            <a:off x="453025" y="1030125"/>
            <a:ext cx="7865100" cy="3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3000">
                <a:solidFill>
                  <a:srgbClr val="1D1D1B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Числовой ряд – это бесконечная сумма</a:t>
            </a:r>
            <a:endParaRPr b="1" sz="3000">
              <a:solidFill>
                <a:srgbClr val="1D1D1B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445" name="Google Shape;445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19175" y="2454001"/>
            <a:ext cx="6105649" cy="944525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64"/>
          <p:cNvSpPr txBox="1"/>
          <p:nvPr/>
        </p:nvSpPr>
        <p:spPr>
          <a:xfrm>
            <a:off x="4801875" y="2687778"/>
            <a:ext cx="21288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1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краткая запись</a:t>
            </a:r>
            <a:endParaRPr sz="2100"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65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2" name="Google Shape;452;p65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3" name="Google Shape;453;p65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4" name="Google Shape;454;p65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5" name="Google Shape;455;p65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6" name="Google Shape;456;p65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57" name="Google Shape;457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sp>
        <p:nvSpPr>
          <p:cNvPr id="458" name="Google Shape;458;p65"/>
          <p:cNvSpPr txBox="1"/>
          <p:nvPr>
            <p:ph type="title"/>
          </p:nvPr>
        </p:nvSpPr>
        <p:spPr>
          <a:xfrm>
            <a:off x="453899" y="1028200"/>
            <a:ext cx="71061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/>
              <a:t>Сходимость ряда</a:t>
            </a:r>
            <a:endParaRPr/>
          </a:p>
        </p:txBody>
      </p:sp>
      <p:sp>
        <p:nvSpPr>
          <p:cNvPr id="459" name="Google Shape;459;p65"/>
          <p:cNvSpPr txBox="1"/>
          <p:nvPr/>
        </p:nvSpPr>
        <p:spPr>
          <a:xfrm>
            <a:off x="470475" y="1628825"/>
            <a:ext cx="5235600" cy="10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56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500">
                <a:latin typeface="IBM Plex Sans"/>
                <a:ea typeface="IBM Plex Sans"/>
                <a:cs typeface="IBM Plex Sans"/>
                <a:sym typeface="IBM Plex Sans"/>
              </a:rPr>
              <a:t>Если ряд сходится, мы можем найти сумму ряда. </a:t>
            </a:r>
            <a:endParaRPr sz="15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500">
                <a:latin typeface="IBM Plex Sans"/>
                <a:ea typeface="IBM Plex Sans"/>
                <a:cs typeface="IBM Plex Sans"/>
                <a:sym typeface="IBM Plex Sans"/>
              </a:rPr>
              <a:t>Т.е. сумма не растет до бесконечности, а складывается в определенное число.</a:t>
            </a:r>
            <a:endParaRPr sz="15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460" name="Google Shape;460;p6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20075" y="3413800"/>
            <a:ext cx="5703850" cy="907200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p65"/>
          <p:cNvSpPr txBox="1"/>
          <p:nvPr>
            <p:ph type="title"/>
          </p:nvPr>
        </p:nvSpPr>
        <p:spPr>
          <a:xfrm>
            <a:off x="818600" y="241800"/>
            <a:ext cx="4129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b="0" lang="ru" sz="1300">
                <a:latin typeface="IBM Plex Sans"/>
                <a:ea typeface="IBM Plex Sans"/>
                <a:cs typeface="IBM Plex Sans"/>
                <a:sym typeface="IBM Plex Sans"/>
              </a:rPr>
              <a:t>Ряды</a:t>
            </a:r>
            <a:endParaRPr b="0" sz="200">
              <a:solidFill>
                <a:srgbClr val="684AE0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66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7" name="Google Shape;467;p66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8" name="Google Shape;468;p66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9" name="Google Shape;469;p66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0" name="Google Shape;470;p66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1" name="Google Shape;471;p66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72" name="Google Shape;472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sp>
        <p:nvSpPr>
          <p:cNvPr id="473" name="Google Shape;473;p66"/>
          <p:cNvSpPr txBox="1"/>
          <p:nvPr>
            <p:ph type="title"/>
          </p:nvPr>
        </p:nvSpPr>
        <p:spPr>
          <a:xfrm>
            <a:off x="453899" y="1028200"/>
            <a:ext cx="71061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/>
              <a:t>Зачем нужны ряды</a:t>
            </a:r>
            <a:endParaRPr/>
          </a:p>
        </p:txBody>
      </p:sp>
      <p:sp>
        <p:nvSpPr>
          <p:cNvPr id="474" name="Google Shape;474;p66"/>
          <p:cNvSpPr txBox="1"/>
          <p:nvPr/>
        </p:nvSpPr>
        <p:spPr>
          <a:xfrm>
            <a:off x="470475" y="2462650"/>
            <a:ext cx="6772500" cy="7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56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IBM Plex Sans"/>
                <a:ea typeface="IBM Plex Sans"/>
                <a:cs typeface="IBM Plex Sans"/>
                <a:sym typeface="IBM Plex Sans"/>
              </a:rPr>
              <a:t>Способ исследовать и аппроксимировать функцию (приблизительно описать).</a:t>
            </a:r>
            <a:endParaRPr sz="15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75" name="Google Shape;475;p66"/>
          <p:cNvSpPr txBox="1"/>
          <p:nvPr>
            <p:ph type="title"/>
          </p:nvPr>
        </p:nvSpPr>
        <p:spPr>
          <a:xfrm>
            <a:off x="818600" y="241800"/>
            <a:ext cx="4129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b="0" lang="ru" sz="1300">
                <a:latin typeface="IBM Plex Sans"/>
                <a:ea typeface="IBM Plex Sans"/>
                <a:cs typeface="IBM Plex Sans"/>
                <a:sym typeface="IBM Plex Sans"/>
              </a:rPr>
              <a:t>Ряды</a:t>
            </a:r>
            <a:endParaRPr b="0" sz="200">
              <a:solidFill>
                <a:srgbClr val="684AE0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67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1" name="Google Shape;481;p67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2" name="Google Shape;482;p67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3" name="Google Shape;483;p67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4" name="Google Shape;484;p67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5" name="Google Shape;485;p67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6" name="Google Shape;486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sp>
        <p:nvSpPr>
          <p:cNvPr id="487" name="Google Shape;487;p67"/>
          <p:cNvSpPr txBox="1"/>
          <p:nvPr>
            <p:ph type="title"/>
          </p:nvPr>
        </p:nvSpPr>
        <p:spPr>
          <a:xfrm>
            <a:off x="453899" y="1028200"/>
            <a:ext cx="71061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/>
              <a:t>Числовые ряды</a:t>
            </a:r>
            <a:endParaRPr/>
          </a:p>
        </p:txBody>
      </p:sp>
      <p:sp>
        <p:nvSpPr>
          <p:cNvPr id="488" name="Google Shape;488;p67"/>
          <p:cNvSpPr/>
          <p:nvPr/>
        </p:nvSpPr>
        <p:spPr>
          <a:xfrm>
            <a:off x="4655740" y="4075692"/>
            <a:ext cx="3127800" cy="504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89" name="Google Shape;489;p67"/>
          <p:cNvPicPr preferRelativeResize="0"/>
          <p:nvPr/>
        </p:nvPicPr>
        <p:blipFill rotWithShape="1">
          <a:blip r:embed="rId4">
            <a:alphaModFix/>
          </a:blip>
          <a:srcRect b="0" l="0" r="0" t="24795"/>
          <a:stretch/>
        </p:blipFill>
        <p:spPr>
          <a:xfrm>
            <a:off x="1670375" y="2151025"/>
            <a:ext cx="5803226" cy="2153525"/>
          </a:xfrm>
          <a:prstGeom prst="rect">
            <a:avLst/>
          </a:prstGeom>
          <a:noFill/>
          <a:ln>
            <a:noFill/>
          </a:ln>
        </p:spPr>
      </p:pic>
      <p:sp>
        <p:nvSpPr>
          <p:cNvPr id="490" name="Google Shape;490;p67"/>
          <p:cNvSpPr/>
          <p:nvPr/>
        </p:nvSpPr>
        <p:spPr>
          <a:xfrm>
            <a:off x="4655750" y="3689600"/>
            <a:ext cx="2718000" cy="4518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15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91" name="Google Shape;491;p67"/>
          <p:cNvSpPr txBox="1"/>
          <p:nvPr>
            <p:ph type="title"/>
          </p:nvPr>
        </p:nvSpPr>
        <p:spPr>
          <a:xfrm>
            <a:off x="818600" y="241800"/>
            <a:ext cx="4129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b="0" lang="ru" sz="1300">
                <a:latin typeface="IBM Plex Sans"/>
                <a:ea typeface="IBM Plex Sans"/>
                <a:cs typeface="IBM Plex Sans"/>
                <a:sym typeface="IBM Plex Sans"/>
              </a:rPr>
              <a:t>Ряды</a:t>
            </a:r>
            <a:endParaRPr b="0" sz="200">
              <a:solidFill>
                <a:srgbClr val="684AE0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68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7" name="Google Shape;497;p68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8" name="Google Shape;498;p68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9" name="Google Shape;499;p68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0" name="Google Shape;500;p68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1" name="Google Shape;501;p68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2" name="Google Shape;502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sp>
        <p:nvSpPr>
          <p:cNvPr id="503" name="Google Shape;503;p68"/>
          <p:cNvSpPr txBox="1"/>
          <p:nvPr>
            <p:ph type="title"/>
          </p:nvPr>
        </p:nvSpPr>
        <p:spPr>
          <a:xfrm>
            <a:off x="453899" y="1028200"/>
            <a:ext cx="71061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/>
              <a:t>Числовые ряды</a:t>
            </a:r>
            <a:endParaRPr/>
          </a:p>
        </p:txBody>
      </p:sp>
      <p:sp>
        <p:nvSpPr>
          <p:cNvPr id="504" name="Google Shape;504;p68"/>
          <p:cNvSpPr/>
          <p:nvPr/>
        </p:nvSpPr>
        <p:spPr>
          <a:xfrm>
            <a:off x="4655740" y="4075692"/>
            <a:ext cx="3127800" cy="504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05" name="Google Shape;505;p68"/>
          <p:cNvPicPr preferRelativeResize="0"/>
          <p:nvPr/>
        </p:nvPicPr>
        <p:blipFill rotWithShape="1">
          <a:blip r:embed="rId4">
            <a:alphaModFix/>
          </a:blip>
          <a:srcRect b="0" l="0" r="0" t="24795"/>
          <a:stretch/>
        </p:blipFill>
        <p:spPr>
          <a:xfrm>
            <a:off x="1670375" y="2151025"/>
            <a:ext cx="5803226" cy="2153525"/>
          </a:xfrm>
          <a:prstGeom prst="rect">
            <a:avLst/>
          </a:prstGeom>
          <a:noFill/>
          <a:ln>
            <a:noFill/>
          </a:ln>
        </p:spPr>
      </p:pic>
      <p:sp>
        <p:nvSpPr>
          <p:cNvPr id="506" name="Google Shape;506;p68"/>
          <p:cNvSpPr/>
          <p:nvPr/>
        </p:nvSpPr>
        <p:spPr>
          <a:xfrm>
            <a:off x="4824000" y="2617650"/>
            <a:ext cx="2358900" cy="3204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25400">
            <a:solidFill>
              <a:srgbClr val="684A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0" lang="ru" sz="1500" u="none" cap="none" strike="noStrike">
                <a:solidFill>
                  <a:srgbClr val="684AE0"/>
                </a:solidFill>
                <a:latin typeface="IBM Plex Sans"/>
                <a:ea typeface="IBM Plex Sans"/>
                <a:cs typeface="IBM Plex Sans"/>
                <a:sym typeface="IBM Plex Sans"/>
              </a:rPr>
              <a:t>Знакочередующийся</a:t>
            </a:r>
            <a:endParaRPr i="0" sz="1500" u="none" cap="none" strike="noStrike">
              <a:solidFill>
                <a:srgbClr val="684AE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07" name="Google Shape;507;p68"/>
          <p:cNvSpPr txBox="1"/>
          <p:nvPr>
            <p:ph type="title"/>
          </p:nvPr>
        </p:nvSpPr>
        <p:spPr>
          <a:xfrm>
            <a:off x="818600" y="241800"/>
            <a:ext cx="4129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b="0" lang="ru" sz="1300">
                <a:latin typeface="IBM Plex Sans"/>
                <a:ea typeface="IBM Plex Sans"/>
                <a:cs typeface="IBM Plex Sans"/>
                <a:sym typeface="IBM Plex Sans"/>
              </a:rPr>
              <a:t>Ряды</a:t>
            </a:r>
            <a:endParaRPr b="0" sz="200">
              <a:solidFill>
                <a:srgbClr val="684AE0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69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3" name="Google Shape;513;p69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4" name="Google Shape;514;p69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5" name="Google Shape;515;p69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16" name="Google Shape;516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sp>
        <p:nvSpPr>
          <p:cNvPr id="517" name="Google Shape;517;p69"/>
          <p:cNvSpPr txBox="1"/>
          <p:nvPr/>
        </p:nvSpPr>
        <p:spPr>
          <a:xfrm>
            <a:off x="453025" y="1030125"/>
            <a:ext cx="7865100" cy="3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3000">
                <a:solidFill>
                  <a:srgbClr val="1D1D1B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Сходимость рядов. Замечание</a:t>
            </a:r>
            <a:endParaRPr b="1" sz="3000">
              <a:solidFill>
                <a:srgbClr val="1D1D1B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518" name="Google Shape;518;p69"/>
          <p:cNvSpPr/>
          <p:nvPr/>
        </p:nvSpPr>
        <p:spPr>
          <a:xfrm>
            <a:off x="366750" y="3053966"/>
            <a:ext cx="8410500" cy="17868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25400">
            <a:solidFill>
              <a:srgbClr val="684A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0" lang="ru" sz="1500" u="none" cap="none" strike="noStrike">
                <a:solidFill>
                  <a:srgbClr val="684AE0"/>
                </a:solidFill>
                <a:latin typeface="IBM Plex Sans"/>
                <a:ea typeface="IBM Plex Sans"/>
                <a:cs typeface="IBM Plex Sans"/>
                <a:sym typeface="IBM Plex Sans"/>
              </a:rPr>
              <a:t>Если необходимое условие </a:t>
            </a:r>
            <a:r>
              <a:rPr i="0" lang="ru" sz="1500" u="sng" cap="none" strike="noStrike">
                <a:solidFill>
                  <a:srgbClr val="684AE0"/>
                </a:solidFill>
                <a:latin typeface="IBM Plex Sans"/>
                <a:ea typeface="IBM Plex Sans"/>
                <a:cs typeface="IBM Plex Sans"/>
                <a:sym typeface="IBM Plex Sans"/>
              </a:rPr>
              <a:t>выполняется</a:t>
            </a:r>
            <a:r>
              <a:rPr i="0" lang="ru" sz="1500" cap="none" strike="noStrike">
                <a:solidFill>
                  <a:srgbClr val="684AE0"/>
                </a:solidFill>
                <a:latin typeface="IBM Plex Sans"/>
                <a:ea typeface="IBM Plex Sans"/>
                <a:cs typeface="IBM Plex Sans"/>
                <a:sym typeface="IBM Plex Sans"/>
              </a:rPr>
              <a:t>,</a:t>
            </a:r>
            <a:endParaRPr i="0" sz="1500" cap="none" strike="noStrike">
              <a:solidFill>
                <a:srgbClr val="684AE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0" lang="ru" sz="1500" u="none" cap="none" strike="noStrike">
                <a:solidFill>
                  <a:srgbClr val="684AE0"/>
                </a:solidFill>
                <a:latin typeface="IBM Plex Sans"/>
                <a:ea typeface="IBM Plex Sans"/>
                <a:cs typeface="IBM Plex Sans"/>
                <a:sym typeface="IBM Plex Sans"/>
              </a:rPr>
              <a:t>то ряд </a:t>
            </a:r>
            <a:r>
              <a:rPr i="0" lang="ru" sz="1500" u="sng" cap="none" strike="noStrike">
                <a:solidFill>
                  <a:srgbClr val="684AE0"/>
                </a:solidFill>
                <a:latin typeface="IBM Plex Sans"/>
                <a:ea typeface="IBM Plex Sans"/>
                <a:cs typeface="IBM Plex Sans"/>
                <a:sym typeface="IBM Plex Sans"/>
              </a:rPr>
              <a:t>может сходиться и нужны дополнительные исследования </a:t>
            </a:r>
            <a:r>
              <a:rPr i="0" lang="ru" sz="1500" u="none" cap="none" strike="noStrike">
                <a:solidFill>
                  <a:srgbClr val="684AE0"/>
                </a:solidFill>
                <a:latin typeface="IBM Plex Sans"/>
                <a:ea typeface="IBM Plex Sans"/>
                <a:cs typeface="IBM Plex Sans"/>
                <a:sym typeface="IBM Plex Sans"/>
              </a:rPr>
              <a:t>(достаточное условие).</a:t>
            </a:r>
            <a:endParaRPr sz="1500">
              <a:solidFill>
                <a:srgbClr val="684AE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0" lang="ru" sz="1500" u="none" cap="none" strike="noStrike">
                <a:solidFill>
                  <a:srgbClr val="684AE0"/>
                </a:solidFill>
                <a:latin typeface="IBM Plex Sans"/>
                <a:ea typeface="IBM Plex Sans"/>
                <a:cs typeface="IBM Plex Sans"/>
                <a:sym typeface="IBM Plex Sans"/>
              </a:rPr>
              <a:t>Если необходимое условие </a:t>
            </a:r>
            <a:r>
              <a:rPr i="0" lang="ru" sz="1500" u="sng" cap="none" strike="noStrike">
                <a:solidFill>
                  <a:srgbClr val="684AE0"/>
                </a:solidFill>
                <a:latin typeface="IBM Plex Sans"/>
                <a:ea typeface="IBM Plex Sans"/>
                <a:cs typeface="IBM Plex Sans"/>
                <a:sym typeface="IBM Plex Sans"/>
              </a:rPr>
              <a:t>не выполняется</a:t>
            </a:r>
            <a:r>
              <a:rPr i="0" lang="ru" sz="1500" cap="none" strike="noStrike">
                <a:solidFill>
                  <a:srgbClr val="684AE0"/>
                </a:solidFill>
                <a:latin typeface="IBM Plex Sans"/>
                <a:ea typeface="IBM Plex Sans"/>
                <a:cs typeface="IBM Plex Sans"/>
                <a:sym typeface="IBM Plex Sans"/>
              </a:rPr>
              <a:t>,</a:t>
            </a:r>
            <a:r>
              <a:rPr i="0" lang="ru" sz="1500" u="none" cap="none" strike="noStrike">
                <a:solidFill>
                  <a:srgbClr val="684AE0"/>
                </a:solidFill>
                <a:latin typeface="IBM Plex Sans"/>
                <a:ea typeface="IBM Plex Sans"/>
                <a:cs typeface="IBM Plex Sans"/>
                <a:sym typeface="IBM Plex Sans"/>
              </a:rPr>
              <a:t> то ряд </a:t>
            </a:r>
            <a:r>
              <a:rPr i="0" lang="ru" sz="1500" u="sng" cap="none" strike="noStrike">
                <a:solidFill>
                  <a:srgbClr val="684AE0"/>
                </a:solidFill>
                <a:latin typeface="IBM Plex Sans"/>
                <a:ea typeface="IBM Plex Sans"/>
                <a:cs typeface="IBM Plex Sans"/>
                <a:sym typeface="IBM Plex Sans"/>
              </a:rPr>
              <a:t>точно не сходится</a:t>
            </a:r>
            <a:r>
              <a:rPr i="0" lang="ru" sz="1500" u="none" cap="none" strike="noStrike">
                <a:solidFill>
                  <a:srgbClr val="684AE0"/>
                </a:solidFill>
                <a:latin typeface="IBM Plex Sans"/>
                <a:ea typeface="IBM Plex Sans"/>
                <a:cs typeface="IBM Plex Sans"/>
                <a:sym typeface="IBM Plex Sans"/>
              </a:rPr>
              <a:t>.</a:t>
            </a:r>
            <a:endParaRPr sz="1500">
              <a:solidFill>
                <a:srgbClr val="684AE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1500" u="none" cap="none" strike="noStrike">
              <a:solidFill>
                <a:srgbClr val="684AE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0" lang="ru" sz="1500" u="none" cap="none" strike="noStrike">
                <a:solidFill>
                  <a:srgbClr val="684AE0"/>
                </a:solidFill>
                <a:latin typeface="IBM Plex Sans"/>
                <a:ea typeface="IBM Plex Sans"/>
                <a:cs typeface="IBM Plex Sans"/>
                <a:sym typeface="IBM Plex Sans"/>
              </a:rPr>
              <a:t>Необходимые условия нужны, чтобы отсеять наверняка не сходящиеся ряды.</a:t>
            </a:r>
            <a:endParaRPr sz="1500">
              <a:solidFill>
                <a:srgbClr val="684AE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0" lang="ru" sz="1500" u="none" cap="none" strike="noStrike">
                <a:solidFill>
                  <a:srgbClr val="684AE0"/>
                </a:solidFill>
                <a:latin typeface="IBM Plex Sans"/>
                <a:ea typeface="IBM Plex Sans"/>
                <a:cs typeface="IBM Plex Sans"/>
                <a:sym typeface="IBM Plex Sans"/>
              </a:rPr>
              <a:t>Но окончательный положительный ответ про сходимость по необходимому условию </a:t>
            </a:r>
            <a:br>
              <a:rPr i="0" lang="ru" sz="1500" u="none" cap="none" strike="noStrike">
                <a:solidFill>
                  <a:srgbClr val="684AE0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i="0" lang="ru" sz="1500" u="none" cap="none" strike="noStrike">
                <a:solidFill>
                  <a:srgbClr val="684AE0"/>
                </a:solidFill>
                <a:latin typeface="IBM Plex Sans"/>
                <a:ea typeface="IBM Plex Sans"/>
                <a:cs typeface="IBM Plex Sans"/>
                <a:sym typeface="IBM Plex Sans"/>
              </a:rPr>
              <a:t>мы дать не можем.</a:t>
            </a:r>
            <a:endParaRPr i="0" sz="1500" u="none" cap="none" strike="noStrike">
              <a:solidFill>
                <a:srgbClr val="684AE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519" name="Google Shape;519;p69"/>
          <p:cNvPicPr preferRelativeResize="0"/>
          <p:nvPr/>
        </p:nvPicPr>
        <p:blipFill rotWithShape="1">
          <a:blip r:embed="rId4">
            <a:alphaModFix/>
          </a:blip>
          <a:srcRect b="47176" l="46242" r="0" t="21574"/>
          <a:stretch/>
        </p:blipFill>
        <p:spPr>
          <a:xfrm>
            <a:off x="692550" y="1821250"/>
            <a:ext cx="2189551" cy="78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" name="Google Shape;520;p69"/>
          <p:cNvPicPr preferRelativeResize="0"/>
          <p:nvPr/>
        </p:nvPicPr>
        <p:blipFill rotWithShape="1">
          <a:blip r:embed="rId4">
            <a:alphaModFix/>
          </a:blip>
          <a:srcRect b="35022" l="0" r="0" t="52824"/>
          <a:stretch/>
        </p:blipFill>
        <p:spPr>
          <a:xfrm>
            <a:off x="2535500" y="2135100"/>
            <a:ext cx="4073001" cy="30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1" name="Google Shape;521;p69"/>
          <p:cNvPicPr preferRelativeResize="0"/>
          <p:nvPr/>
        </p:nvPicPr>
        <p:blipFill rotWithShape="1">
          <a:blip r:embed="rId4">
            <a:alphaModFix/>
          </a:blip>
          <a:srcRect b="9160" l="54438" r="12263" t="70132"/>
          <a:stretch/>
        </p:blipFill>
        <p:spPr>
          <a:xfrm>
            <a:off x="6467976" y="1991763"/>
            <a:ext cx="1540199" cy="593275"/>
          </a:xfrm>
          <a:prstGeom prst="rect">
            <a:avLst/>
          </a:prstGeom>
          <a:noFill/>
          <a:ln>
            <a:noFill/>
          </a:ln>
        </p:spPr>
      </p:pic>
      <p:sp>
        <p:nvSpPr>
          <p:cNvPr id="522" name="Google Shape;522;p69"/>
          <p:cNvSpPr txBox="1"/>
          <p:nvPr>
            <p:ph type="title"/>
          </p:nvPr>
        </p:nvSpPr>
        <p:spPr>
          <a:xfrm>
            <a:off x="818600" y="241800"/>
            <a:ext cx="4129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b="0" lang="ru" sz="1300">
                <a:latin typeface="IBM Plex Sans"/>
                <a:ea typeface="IBM Plex Sans"/>
                <a:cs typeface="IBM Plex Sans"/>
                <a:sym typeface="IBM Plex Sans"/>
              </a:rPr>
              <a:t>Ряды</a:t>
            </a:r>
            <a:endParaRPr b="0" sz="200">
              <a:solidFill>
                <a:srgbClr val="684AE0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70"/>
          <p:cNvSpPr/>
          <p:nvPr/>
        </p:nvSpPr>
        <p:spPr>
          <a:xfrm>
            <a:off x="1849500" y="1749475"/>
            <a:ext cx="5445000" cy="16074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684A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8" name="Google Shape;528;p70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9" name="Google Shape;529;p70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0" name="Google Shape;530;p70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1" name="Google Shape;531;p70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32" name="Google Shape;532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sp>
        <p:nvSpPr>
          <p:cNvPr id="533" name="Google Shape;533;p70"/>
          <p:cNvSpPr txBox="1"/>
          <p:nvPr/>
        </p:nvSpPr>
        <p:spPr>
          <a:xfrm>
            <a:off x="453025" y="1030125"/>
            <a:ext cx="7865100" cy="3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3000">
                <a:solidFill>
                  <a:srgbClr val="1D1D1B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Эталонные ряды</a:t>
            </a:r>
            <a:endParaRPr b="1" sz="3000">
              <a:solidFill>
                <a:srgbClr val="1D1D1B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534" name="Google Shape;534;p70"/>
          <p:cNvSpPr txBox="1"/>
          <p:nvPr/>
        </p:nvSpPr>
        <p:spPr>
          <a:xfrm>
            <a:off x="3295775" y="2659625"/>
            <a:ext cx="2422800" cy="39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856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500">
                <a:solidFill>
                  <a:srgbClr val="6339E6"/>
                </a:solidFill>
                <a:latin typeface="IBM Plex Sans"/>
                <a:ea typeface="IBM Plex Sans"/>
                <a:cs typeface="IBM Plex Sans"/>
                <a:sym typeface="IBM Plex Sans"/>
              </a:rPr>
              <a:t>Расходится</a:t>
            </a:r>
            <a:endParaRPr b="1" i="1" sz="2500">
              <a:solidFill>
                <a:srgbClr val="6339E6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35" name="Google Shape;535;p70"/>
          <p:cNvSpPr txBox="1"/>
          <p:nvPr/>
        </p:nvSpPr>
        <p:spPr>
          <a:xfrm>
            <a:off x="2928100" y="1975475"/>
            <a:ext cx="1899300" cy="3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56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IBM Plex Sans"/>
                <a:ea typeface="IBM Plex Sans"/>
                <a:cs typeface="IBM Plex Sans"/>
                <a:sym typeface="IBM Plex Sans"/>
              </a:rPr>
              <a:t>Гармонический ряд:</a:t>
            </a:r>
            <a:endParaRPr sz="15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536" name="Google Shape;536;p70"/>
          <p:cNvPicPr preferRelativeResize="0"/>
          <p:nvPr/>
        </p:nvPicPr>
        <p:blipFill rotWithShape="1">
          <a:blip r:embed="rId4">
            <a:alphaModFix/>
          </a:blip>
          <a:srcRect b="5627" l="0" r="8012" t="11254"/>
          <a:stretch/>
        </p:blipFill>
        <p:spPr>
          <a:xfrm>
            <a:off x="4996739" y="1856236"/>
            <a:ext cx="1219150" cy="62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7" name="Google Shape;537;p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61115" y="3458650"/>
            <a:ext cx="2021770" cy="723300"/>
          </a:xfrm>
          <a:prstGeom prst="rect">
            <a:avLst/>
          </a:prstGeom>
          <a:noFill/>
          <a:ln>
            <a:noFill/>
          </a:ln>
        </p:spPr>
      </p:pic>
      <p:sp>
        <p:nvSpPr>
          <p:cNvPr id="538" name="Google Shape;538;p70"/>
          <p:cNvSpPr txBox="1"/>
          <p:nvPr/>
        </p:nvSpPr>
        <p:spPr>
          <a:xfrm>
            <a:off x="3055050" y="4181950"/>
            <a:ext cx="30339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856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IBM Plex Sans"/>
                <a:ea typeface="IBM Plex Sans"/>
                <a:cs typeface="IBM Plex Sans"/>
                <a:sym typeface="IBM Plex Sans"/>
              </a:rPr>
              <a:t>где </a:t>
            </a:r>
            <a:r>
              <a:rPr b="1" i="1" lang="ru" sz="1500">
                <a:latin typeface="IBM Plex Sans"/>
                <a:ea typeface="IBM Plex Sans"/>
                <a:cs typeface="IBM Plex Sans"/>
                <a:sym typeface="IBM Plex Sans"/>
              </a:rPr>
              <a:t>n</a:t>
            </a:r>
            <a:r>
              <a:rPr lang="ru" sz="1500">
                <a:latin typeface="IBM Plex Sans"/>
                <a:ea typeface="IBM Plex Sans"/>
                <a:cs typeface="IBM Plex Sans"/>
                <a:sym typeface="IBM Plex Sans"/>
              </a:rPr>
              <a:t> - </a:t>
            </a:r>
            <a:r>
              <a:rPr lang="ru" sz="1500">
                <a:latin typeface="IBM Plex Sans"/>
                <a:ea typeface="IBM Plex Sans"/>
                <a:cs typeface="IBM Plex Sans"/>
                <a:sym typeface="IBM Plex Sans"/>
              </a:rPr>
              <a:t>количество</a:t>
            </a:r>
            <a:r>
              <a:rPr lang="ru" sz="1500">
                <a:latin typeface="IBM Plex Sans"/>
                <a:ea typeface="IBM Plex Sans"/>
                <a:cs typeface="IBM Plex Sans"/>
                <a:sym typeface="IBM Plex Sans"/>
              </a:rPr>
              <a:t> чисел в ряду</a:t>
            </a:r>
            <a:endParaRPr sz="15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ru" sz="1500">
                <a:latin typeface="IBM Plex Sans"/>
                <a:ea typeface="IBM Plex Sans"/>
                <a:cs typeface="IBM Plex Sans"/>
                <a:sym typeface="IBM Plex Sans"/>
              </a:rPr>
              <a:t>x</a:t>
            </a:r>
            <a:r>
              <a:rPr b="1" baseline="-25000" i="1" lang="ru" sz="1500">
                <a:latin typeface="IBM Plex Sans"/>
                <a:ea typeface="IBM Plex Sans"/>
                <a:cs typeface="IBM Plex Sans"/>
                <a:sym typeface="IBM Plex Sans"/>
              </a:rPr>
              <a:t>1</a:t>
            </a:r>
            <a:r>
              <a:rPr lang="ru" sz="1500">
                <a:latin typeface="IBM Plex Sans"/>
                <a:ea typeface="IBM Plex Sans"/>
                <a:cs typeface="IBM Plex Sans"/>
                <a:sym typeface="IBM Plex Sans"/>
              </a:rPr>
              <a:t>,</a:t>
            </a:r>
            <a:r>
              <a:rPr b="1" i="1" lang="ru" sz="1500">
                <a:latin typeface="IBM Plex Sans"/>
                <a:ea typeface="IBM Plex Sans"/>
                <a:cs typeface="IBM Plex Sans"/>
                <a:sym typeface="IBM Plex Sans"/>
              </a:rPr>
              <a:t> x</a:t>
            </a:r>
            <a:r>
              <a:rPr b="1" baseline="-25000" i="1" lang="ru" sz="1500">
                <a:latin typeface="IBM Plex Sans"/>
                <a:ea typeface="IBM Plex Sans"/>
                <a:cs typeface="IBM Plex Sans"/>
                <a:sym typeface="IBM Plex Sans"/>
              </a:rPr>
              <a:t>2</a:t>
            </a:r>
            <a:r>
              <a:rPr lang="ru" sz="1500">
                <a:latin typeface="IBM Plex Sans"/>
                <a:ea typeface="IBM Plex Sans"/>
                <a:cs typeface="IBM Plex Sans"/>
                <a:sym typeface="IBM Plex Sans"/>
              </a:rPr>
              <a:t>, …,</a:t>
            </a:r>
            <a:r>
              <a:rPr b="1" i="1" lang="ru" sz="1500">
                <a:latin typeface="IBM Plex Sans"/>
                <a:ea typeface="IBM Plex Sans"/>
                <a:cs typeface="IBM Plex Sans"/>
                <a:sym typeface="IBM Plex Sans"/>
              </a:rPr>
              <a:t> x</a:t>
            </a:r>
            <a:r>
              <a:rPr b="1" baseline="-25000" i="1" lang="ru" sz="1500">
                <a:latin typeface="IBM Plex Sans"/>
                <a:ea typeface="IBM Plex Sans"/>
                <a:cs typeface="IBM Plex Sans"/>
                <a:sym typeface="IBM Plex Sans"/>
              </a:rPr>
              <a:t>n</a:t>
            </a:r>
            <a:r>
              <a:rPr b="1" i="1" lang="ru" sz="1500"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ru" sz="1500">
                <a:latin typeface="IBM Plex Sans"/>
                <a:ea typeface="IBM Plex Sans"/>
                <a:cs typeface="IBM Plex Sans"/>
                <a:sym typeface="IBM Plex Sans"/>
              </a:rPr>
              <a:t>- числа ряда</a:t>
            </a:r>
            <a:endParaRPr sz="15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ru" sz="1500">
                <a:latin typeface="IBM Plex Sans"/>
                <a:ea typeface="IBM Plex Sans"/>
                <a:cs typeface="IBM Plex Sans"/>
                <a:sym typeface="IBM Plex Sans"/>
              </a:rPr>
              <a:t>h</a:t>
            </a:r>
            <a:r>
              <a:rPr lang="ru" sz="1500">
                <a:latin typeface="IBM Plex Sans"/>
                <a:ea typeface="IBM Plex Sans"/>
                <a:cs typeface="IBM Plex Sans"/>
                <a:sym typeface="IBM Plex Sans"/>
              </a:rPr>
              <a:t> - среднее гармоническое</a:t>
            </a:r>
            <a:endParaRPr sz="15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39" name="Google Shape;539;p70"/>
          <p:cNvSpPr txBox="1"/>
          <p:nvPr>
            <p:ph type="title"/>
          </p:nvPr>
        </p:nvSpPr>
        <p:spPr>
          <a:xfrm>
            <a:off x="818600" y="241800"/>
            <a:ext cx="4129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b="0" lang="ru" sz="1300">
                <a:latin typeface="IBM Plex Sans"/>
                <a:ea typeface="IBM Plex Sans"/>
                <a:cs typeface="IBM Plex Sans"/>
                <a:sym typeface="IBM Plex Sans"/>
              </a:rPr>
              <a:t>Ряды</a:t>
            </a:r>
            <a:endParaRPr b="0" sz="200">
              <a:solidFill>
                <a:srgbClr val="684AE0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71"/>
          <p:cNvSpPr/>
          <p:nvPr/>
        </p:nvSpPr>
        <p:spPr>
          <a:xfrm>
            <a:off x="1849500" y="1749475"/>
            <a:ext cx="5445000" cy="16074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684A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5" name="Google Shape;545;p71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6" name="Google Shape;546;p71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7" name="Google Shape;547;p71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8" name="Google Shape;548;p71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49" name="Google Shape;549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sp>
        <p:nvSpPr>
          <p:cNvPr id="550" name="Google Shape;550;p71"/>
          <p:cNvSpPr txBox="1"/>
          <p:nvPr/>
        </p:nvSpPr>
        <p:spPr>
          <a:xfrm>
            <a:off x="453025" y="1030125"/>
            <a:ext cx="7865100" cy="3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3000">
                <a:solidFill>
                  <a:srgbClr val="1D1D1B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Эталонные ряды</a:t>
            </a:r>
            <a:endParaRPr b="1" sz="3000">
              <a:solidFill>
                <a:srgbClr val="1D1D1B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551" name="Google Shape;551;p71"/>
          <p:cNvSpPr txBox="1"/>
          <p:nvPr/>
        </p:nvSpPr>
        <p:spPr>
          <a:xfrm>
            <a:off x="3295775" y="2659625"/>
            <a:ext cx="2422800" cy="39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856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500">
                <a:solidFill>
                  <a:srgbClr val="6339E6"/>
                </a:solidFill>
                <a:latin typeface="IBM Plex Sans"/>
                <a:ea typeface="IBM Plex Sans"/>
                <a:cs typeface="IBM Plex Sans"/>
                <a:sym typeface="IBM Plex Sans"/>
              </a:rPr>
              <a:t>Расходится</a:t>
            </a:r>
            <a:endParaRPr b="1" i="1" sz="2500">
              <a:solidFill>
                <a:srgbClr val="6339E6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52" name="Google Shape;552;p71"/>
          <p:cNvSpPr txBox="1"/>
          <p:nvPr/>
        </p:nvSpPr>
        <p:spPr>
          <a:xfrm>
            <a:off x="2928100" y="1975475"/>
            <a:ext cx="1899300" cy="3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56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IBM Plex Sans"/>
                <a:ea typeface="IBM Plex Sans"/>
                <a:cs typeface="IBM Plex Sans"/>
                <a:sym typeface="IBM Plex Sans"/>
              </a:rPr>
              <a:t>Г</a:t>
            </a:r>
            <a:r>
              <a:rPr lang="ru" sz="1500">
                <a:latin typeface="IBM Plex Sans"/>
                <a:ea typeface="IBM Plex Sans"/>
                <a:cs typeface="IBM Plex Sans"/>
                <a:sym typeface="IBM Plex Sans"/>
              </a:rPr>
              <a:t>армонический ряд:</a:t>
            </a:r>
            <a:endParaRPr sz="15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553" name="Google Shape;553;p71"/>
          <p:cNvPicPr preferRelativeResize="0"/>
          <p:nvPr/>
        </p:nvPicPr>
        <p:blipFill rotWithShape="1">
          <a:blip r:embed="rId4">
            <a:alphaModFix/>
          </a:blip>
          <a:srcRect b="5627" l="0" r="8012" t="11254"/>
          <a:stretch/>
        </p:blipFill>
        <p:spPr>
          <a:xfrm>
            <a:off x="4996739" y="1856236"/>
            <a:ext cx="1219150" cy="62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4" name="Google Shape;554;p71"/>
          <p:cNvPicPr preferRelativeResize="0"/>
          <p:nvPr/>
        </p:nvPicPr>
        <p:blipFill rotWithShape="1">
          <a:blip r:embed="rId5">
            <a:alphaModFix/>
          </a:blip>
          <a:srcRect b="21925" l="11033" r="18195" t="21925"/>
          <a:stretch/>
        </p:blipFill>
        <p:spPr>
          <a:xfrm>
            <a:off x="3726963" y="3480725"/>
            <a:ext cx="1690075" cy="60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5" name="Google Shape;555;p71"/>
          <p:cNvPicPr preferRelativeResize="0"/>
          <p:nvPr/>
        </p:nvPicPr>
        <p:blipFill rotWithShape="1">
          <a:blip r:embed="rId6">
            <a:alphaModFix/>
          </a:blip>
          <a:srcRect b="17380" l="10279" r="10279" t="25988"/>
          <a:stretch/>
        </p:blipFill>
        <p:spPr>
          <a:xfrm>
            <a:off x="2576725" y="4165050"/>
            <a:ext cx="3990576" cy="773525"/>
          </a:xfrm>
          <a:prstGeom prst="rect">
            <a:avLst/>
          </a:prstGeom>
          <a:noFill/>
          <a:ln>
            <a:noFill/>
          </a:ln>
        </p:spPr>
      </p:pic>
      <p:sp>
        <p:nvSpPr>
          <p:cNvPr id="556" name="Google Shape;556;p71"/>
          <p:cNvSpPr txBox="1"/>
          <p:nvPr>
            <p:ph type="title"/>
          </p:nvPr>
        </p:nvSpPr>
        <p:spPr>
          <a:xfrm>
            <a:off x="818600" y="241800"/>
            <a:ext cx="4129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b="0" lang="ru" sz="1300">
                <a:latin typeface="IBM Plex Sans"/>
                <a:ea typeface="IBM Plex Sans"/>
                <a:cs typeface="IBM Plex Sans"/>
                <a:sym typeface="IBM Plex Sans"/>
              </a:rPr>
              <a:t>Ряды</a:t>
            </a:r>
            <a:endParaRPr b="0" sz="200">
              <a:solidFill>
                <a:srgbClr val="684AE0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72"/>
          <p:cNvSpPr/>
          <p:nvPr/>
        </p:nvSpPr>
        <p:spPr>
          <a:xfrm>
            <a:off x="1849500" y="2359075"/>
            <a:ext cx="5445000" cy="16074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684A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p72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3" name="Google Shape;563;p72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4" name="Google Shape;564;p72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5" name="Google Shape;565;p72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66" name="Google Shape;566;p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sp>
        <p:nvSpPr>
          <p:cNvPr id="567" name="Google Shape;567;p72"/>
          <p:cNvSpPr txBox="1"/>
          <p:nvPr/>
        </p:nvSpPr>
        <p:spPr>
          <a:xfrm>
            <a:off x="453025" y="1030125"/>
            <a:ext cx="7865100" cy="3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3000">
                <a:solidFill>
                  <a:srgbClr val="1D1D1B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Эталонные ряды</a:t>
            </a:r>
            <a:endParaRPr b="1" sz="3000">
              <a:solidFill>
                <a:srgbClr val="1D1D1B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3000">
              <a:solidFill>
                <a:srgbClr val="1D1D1B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3000">
              <a:solidFill>
                <a:srgbClr val="1D1D1B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3000">
              <a:solidFill>
                <a:srgbClr val="1D1D1B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grpSp>
        <p:nvGrpSpPr>
          <p:cNvPr id="568" name="Google Shape;568;p72"/>
          <p:cNvGrpSpPr/>
          <p:nvPr/>
        </p:nvGrpSpPr>
        <p:grpSpPr>
          <a:xfrm>
            <a:off x="2259700" y="2419362"/>
            <a:ext cx="4493545" cy="1466963"/>
            <a:chOff x="2017550" y="3159462"/>
            <a:chExt cx="4493545" cy="1466963"/>
          </a:xfrm>
        </p:grpSpPr>
        <p:sp>
          <p:nvSpPr>
            <p:cNvPr id="569" name="Google Shape;569;p72"/>
            <p:cNvSpPr txBox="1"/>
            <p:nvPr/>
          </p:nvSpPr>
          <p:spPr>
            <a:xfrm>
              <a:off x="3053625" y="3933125"/>
              <a:ext cx="2422800" cy="69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85600">
              <a:noAutofit/>
            </a:bodyPr>
            <a:lstStyle/>
            <a:p>
              <a:pPr indent="-323850" lvl="0" marL="45720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84AE0"/>
                </a:buClr>
                <a:buSzPts val="1500"/>
                <a:buFont typeface="IBM Plex Sans"/>
                <a:buChar char="⦁"/>
              </a:pPr>
              <a:r>
                <a:rPr lang="ru" sz="1500">
                  <a:latin typeface="IBM Plex Sans"/>
                  <a:ea typeface="IBM Plex Sans"/>
                  <a:cs typeface="IBM Plex Sans"/>
                  <a:sym typeface="IBM Plex Sans"/>
                </a:rPr>
                <a:t>сходится при </a:t>
              </a:r>
              <a:r>
                <a:rPr b="1" i="1" lang="ru" sz="1500">
                  <a:latin typeface="IBM Plex Sans"/>
                  <a:ea typeface="IBM Plex Sans"/>
                  <a:cs typeface="IBM Plex Sans"/>
                  <a:sym typeface="IBM Plex Sans"/>
                </a:rPr>
                <a:t>k&gt;1</a:t>
              </a:r>
              <a:endParaRPr b="1" i="1" sz="1500">
                <a:latin typeface="IBM Plex Sans"/>
                <a:ea typeface="IBM Plex Sans"/>
                <a:cs typeface="IBM Plex Sans"/>
                <a:sym typeface="IBM Plex Sans"/>
              </a:endParaRPr>
            </a:p>
            <a:p>
              <a:pPr indent="-323850" lvl="0" marL="45720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84AE0"/>
                </a:buClr>
                <a:buSzPts val="1500"/>
                <a:buFont typeface="IBM Plex Sans"/>
                <a:buChar char="⦁"/>
              </a:pPr>
              <a:r>
                <a:rPr lang="ru" sz="1500">
                  <a:latin typeface="IBM Plex Sans"/>
                  <a:ea typeface="IBM Plex Sans"/>
                  <a:cs typeface="IBM Plex Sans"/>
                  <a:sym typeface="IBM Plex Sans"/>
                </a:rPr>
                <a:t>расходится при </a:t>
              </a:r>
              <a:r>
                <a:rPr b="1" i="1" lang="ru" sz="1500">
                  <a:latin typeface="IBM Plex Sans"/>
                  <a:ea typeface="IBM Plex Sans"/>
                  <a:cs typeface="IBM Plex Sans"/>
                  <a:sym typeface="IBM Plex Sans"/>
                </a:rPr>
                <a:t>k≤1</a:t>
              </a:r>
              <a:endParaRPr b="1" i="1" sz="1500"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570" name="Google Shape;570;p72"/>
            <p:cNvSpPr txBox="1"/>
            <p:nvPr/>
          </p:nvSpPr>
          <p:spPr>
            <a:xfrm>
              <a:off x="2017550" y="3325175"/>
              <a:ext cx="4251000" cy="39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85600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500">
                  <a:latin typeface="IBM Plex Sans"/>
                  <a:ea typeface="IBM Plex Sans"/>
                  <a:cs typeface="IBM Plex Sans"/>
                  <a:sym typeface="IBM Plex Sans"/>
                </a:rPr>
                <a:t>Обобщенный гармонический ряд:</a:t>
              </a:r>
              <a:endParaRPr sz="1500"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pic>
          <p:nvPicPr>
            <p:cNvPr id="571" name="Google Shape;571;p7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137705" y="3159462"/>
              <a:ext cx="1373390" cy="6933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72" name="Google Shape;572;p72"/>
          <p:cNvSpPr txBox="1"/>
          <p:nvPr>
            <p:ph type="title"/>
          </p:nvPr>
        </p:nvSpPr>
        <p:spPr>
          <a:xfrm>
            <a:off x="818600" y="241800"/>
            <a:ext cx="4129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b="0" lang="ru" sz="1300">
                <a:latin typeface="IBM Plex Sans"/>
                <a:ea typeface="IBM Plex Sans"/>
                <a:cs typeface="IBM Plex Sans"/>
                <a:sym typeface="IBM Plex Sans"/>
              </a:rPr>
              <a:t>Ряды</a:t>
            </a:r>
            <a:endParaRPr b="0" sz="200">
              <a:solidFill>
                <a:srgbClr val="684AE0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73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8" name="Google Shape;578;p73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9" name="Google Shape;579;p73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0" name="Google Shape;580;p73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81" name="Google Shape;581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sp>
        <p:nvSpPr>
          <p:cNvPr id="582" name="Google Shape;582;p73"/>
          <p:cNvSpPr txBox="1"/>
          <p:nvPr/>
        </p:nvSpPr>
        <p:spPr>
          <a:xfrm>
            <a:off x="453025" y="1030125"/>
            <a:ext cx="7865100" cy="3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3000">
                <a:solidFill>
                  <a:srgbClr val="1D1D1B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Доказательство расходимости гармонического ряда</a:t>
            </a:r>
            <a:endParaRPr b="1" sz="3000">
              <a:solidFill>
                <a:srgbClr val="1D1D1B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3000">
              <a:solidFill>
                <a:srgbClr val="1D1D1B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3000">
              <a:solidFill>
                <a:srgbClr val="1D1D1B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3000">
              <a:solidFill>
                <a:srgbClr val="1D1D1B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583" name="Google Shape;583;p73"/>
          <p:cNvPicPr preferRelativeResize="0"/>
          <p:nvPr/>
        </p:nvPicPr>
        <p:blipFill rotWithShape="1">
          <a:blip r:embed="rId4">
            <a:alphaModFix/>
          </a:blip>
          <a:srcRect b="60903" l="4122" r="0" t="0"/>
          <a:stretch/>
        </p:blipFill>
        <p:spPr>
          <a:xfrm>
            <a:off x="1465725" y="2959800"/>
            <a:ext cx="6491775" cy="80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Google Shape;584;p7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51650" y="2002350"/>
            <a:ext cx="640700" cy="88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Google Shape;585;p73"/>
          <p:cNvPicPr preferRelativeResize="0"/>
          <p:nvPr/>
        </p:nvPicPr>
        <p:blipFill rotWithShape="1">
          <a:blip r:embed="rId4">
            <a:alphaModFix/>
          </a:blip>
          <a:srcRect b="0" l="4127" r="3125" t="60903"/>
          <a:stretch/>
        </p:blipFill>
        <p:spPr>
          <a:xfrm>
            <a:off x="1465725" y="3843250"/>
            <a:ext cx="6279675" cy="807400"/>
          </a:xfrm>
          <a:prstGeom prst="rect">
            <a:avLst/>
          </a:prstGeom>
          <a:noFill/>
          <a:ln>
            <a:noFill/>
          </a:ln>
        </p:spPr>
      </p:pic>
      <p:sp>
        <p:nvSpPr>
          <p:cNvPr id="586" name="Google Shape;586;p73"/>
          <p:cNvSpPr txBox="1"/>
          <p:nvPr>
            <p:ph type="title"/>
          </p:nvPr>
        </p:nvSpPr>
        <p:spPr>
          <a:xfrm>
            <a:off x="818600" y="241800"/>
            <a:ext cx="4129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b="0" lang="ru" sz="1300">
                <a:latin typeface="IBM Plex Sans"/>
                <a:ea typeface="IBM Plex Sans"/>
                <a:cs typeface="IBM Plex Sans"/>
                <a:sym typeface="IBM Plex Sans"/>
              </a:rPr>
              <a:t>Ряды</a:t>
            </a:r>
            <a:endParaRPr b="0" sz="200">
              <a:solidFill>
                <a:srgbClr val="684AE0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7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p47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47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47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" name="Google Shape;297;p47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" name="Google Shape;298;p47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9" name="Google Shape;299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47"/>
          <p:cNvSpPr txBox="1"/>
          <p:nvPr>
            <p:ph type="title"/>
          </p:nvPr>
        </p:nvSpPr>
        <p:spPr>
          <a:xfrm>
            <a:off x="453900" y="1028200"/>
            <a:ext cx="83463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/>
              <a:t>Несобственные интегралы</a:t>
            </a:r>
            <a:endParaRPr/>
          </a:p>
        </p:txBody>
      </p:sp>
      <p:sp>
        <p:nvSpPr>
          <p:cNvPr id="301" name="Google Shape;301;p47"/>
          <p:cNvSpPr txBox="1"/>
          <p:nvPr/>
        </p:nvSpPr>
        <p:spPr>
          <a:xfrm>
            <a:off x="400475" y="1536300"/>
            <a:ext cx="7395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ru" sz="1500">
                <a:solidFill>
                  <a:srgbClr val="2C2D30"/>
                </a:solidFill>
                <a:latin typeface="IBM Plex Sans"/>
                <a:ea typeface="IBM Plex Sans"/>
                <a:cs typeface="IBM Plex Sans"/>
                <a:sym typeface="IBM Plex Sans"/>
              </a:rPr>
              <a:t>Определенные интегралы с особенностями на границах.</a:t>
            </a:r>
            <a:endParaRPr sz="1500">
              <a:solidFill>
                <a:srgbClr val="2C2D3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302" name="Google Shape;302;p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44776" y="1957871"/>
            <a:ext cx="3945335" cy="15404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47"/>
          <p:cNvPicPr preferRelativeResize="0"/>
          <p:nvPr/>
        </p:nvPicPr>
        <p:blipFill rotWithShape="1">
          <a:blip r:embed="rId5">
            <a:alphaModFix/>
          </a:blip>
          <a:srcRect b="6323" l="0" r="0" t="0"/>
          <a:stretch/>
        </p:blipFill>
        <p:spPr>
          <a:xfrm>
            <a:off x="2570775" y="3548525"/>
            <a:ext cx="3919325" cy="1540425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47"/>
          <p:cNvSpPr/>
          <p:nvPr/>
        </p:nvSpPr>
        <p:spPr>
          <a:xfrm>
            <a:off x="476251" y="2313021"/>
            <a:ext cx="1762800" cy="8904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25400">
            <a:solidFill>
              <a:srgbClr val="684A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Одна из границ - бесконечность</a:t>
            </a:r>
            <a:endParaRPr sz="1500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05" name="Google Shape;305;p47"/>
          <p:cNvSpPr/>
          <p:nvPr/>
        </p:nvSpPr>
        <p:spPr>
          <a:xfrm>
            <a:off x="476251" y="3920025"/>
            <a:ext cx="1762800" cy="8904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25400">
            <a:solidFill>
              <a:srgbClr val="684A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Особенность на одной из границ интегрирования</a:t>
            </a:r>
            <a:endParaRPr sz="1500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306" name="Google Shape;306;p47"/>
          <p:cNvCxnSpPr/>
          <p:nvPr/>
        </p:nvCxnSpPr>
        <p:spPr>
          <a:xfrm>
            <a:off x="2591850" y="3566275"/>
            <a:ext cx="3938100" cy="0"/>
          </a:xfrm>
          <a:prstGeom prst="straightConnector1">
            <a:avLst/>
          </a:prstGeom>
          <a:noFill/>
          <a:ln cap="flat" cmpd="sng" w="19050">
            <a:solidFill>
              <a:srgbClr val="684AE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7" name="Google Shape;307;p47"/>
          <p:cNvSpPr txBox="1"/>
          <p:nvPr>
            <p:ph type="title"/>
          </p:nvPr>
        </p:nvSpPr>
        <p:spPr>
          <a:xfrm>
            <a:off x="818600" y="241800"/>
            <a:ext cx="4129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b="0" lang="ru" sz="1300">
                <a:latin typeface="IBM Plex Sans"/>
                <a:ea typeface="IBM Plex Sans"/>
                <a:cs typeface="IBM Plex Sans"/>
                <a:sym typeface="IBM Plex Sans"/>
              </a:rPr>
              <a:t>Интегралы</a:t>
            </a:r>
            <a:endParaRPr b="0" sz="200">
              <a:solidFill>
                <a:srgbClr val="684AE0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74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2" name="Google Shape;592;p74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3" name="Google Shape;593;p74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4" name="Google Shape;594;p74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5" name="Google Shape;595;p74"/>
          <p:cNvSpPr txBox="1"/>
          <p:nvPr>
            <p:ph type="title"/>
          </p:nvPr>
        </p:nvSpPr>
        <p:spPr>
          <a:xfrm>
            <a:off x="818600" y="241800"/>
            <a:ext cx="4129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300"/>
              <a:t>Введение в математический анализ</a:t>
            </a:r>
            <a:endParaRPr b="0" sz="200">
              <a:solidFill>
                <a:srgbClr val="684AE0"/>
              </a:solidFill>
            </a:endParaRPr>
          </a:p>
        </p:txBody>
      </p:sp>
      <p:pic>
        <p:nvPicPr>
          <p:cNvPr id="596" name="Google Shape;596;p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sp>
        <p:nvSpPr>
          <p:cNvPr id="597" name="Google Shape;597;p74"/>
          <p:cNvSpPr txBox="1"/>
          <p:nvPr/>
        </p:nvSpPr>
        <p:spPr>
          <a:xfrm>
            <a:off x="453025" y="1030125"/>
            <a:ext cx="7865100" cy="3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3000">
                <a:solidFill>
                  <a:srgbClr val="1D1D1B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Доказательство расходимости гармонического ряда</a:t>
            </a:r>
            <a:endParaRPr b="1" sz="3000">
              <a:solidFill>
                <a:srgbClr val="1D1D1B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3000">
              <a:solidFill>
                <a:srgbClr val="1D1D1B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3000">
              <a:solidFill>
                <a:srgbClr val="1D1D1B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3000">
              <a:solidFill>
                <a:srgbClr val="1D1D1B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598" name="Google Shape;598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6675" y="3011304"/>
            <a:ext cx="7190650" cy="191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9" name="Google Shape;599;p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51650" y="2002350"/>
            <a:ext cx="640700" cy="88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75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5" name="Google Shape;605;p75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6" name="Google Shape;606;p75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7" name="Google Shape;607;p75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08" name="Google Shape;608;p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sp>
        <p:nvSpPr>
          <p:cNvPr id="609" name="Google Shape;609;p75"/>
          <p:cNvSpPr txBox="1"/>
          <p:nvPr/>
        </p:nvSpPr>
        <p:spPr>
          <a:xfrm>
            <a:off x="453025" y="1030125"/>
            <a:ext cx="8190600" cy="3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3000">
                <a:solidFill>
                  <a:srgbClr val="1D1D1B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Сходимость рядов. Знакопостоянные ряды</a:t>
            </a:r>
            <a:endParaRPr b="1" sz="3000">
              <a:solidFill>
                <a:srgbClr val="1D1D1B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3000">
              <a:solidFill>
                <a:srgbClr val="1D1D1B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3000">
              <a:solidFill>
                <a:srgbClr val="1D1D1B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3000">
              <a:solidFill>
                <a:srgbClr val="1D1D1B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3000">
              <a:solidFill>
                <a:srgbClr val="1D1D1B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3000">
              <a:solidFill>
                <a:srgbClr val="1D1D1B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610" name="Google Shape;610;p75"/>
          <p:cNvPicPr preferRelativeResize="0"/>
          <p:nvPr/>
        </p:nvPicPr>
        <p:blipFill rotWithShape="1">
          <a:blip r:embed="rId4">
            <a:alphaModFix/>
          </a:blip>
          <a:srcRect b="63878" l="45970" r="42111" t="14660"/>
          <a:stretch/>
        </p:blipFill>
        <p:spPr>
          <a:xfrm>
            <a:off x="4224050" y="1438600"/>
            <a:ext cx="695900" cy="804250"/>
          </a:xfrm>
          <a:prstGeom prst="rect">
            <a:avLst/>
          </a:prstGeom>
          <a:noFill/>
          <a:ln>
            <a:noFill/>
          </a:ln>
        </p:spPr>
      </p:pic>
      <p:sp>
        <p:nvSpPr>
          <p:cNvPr id="611" name="Google Shape;611;p75"/>
          <p:cNvSpPr/>
          <p:nvPr/>
        </p:nvSpPr>
        <p:spPr>
          <a:xfrm>
            <a:off x="2189975" y="4480475"/>
            <a:ext cx="5324400" cy="4218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19050">
            <a:solidFill>
              <a:srgbClr val="684A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684AE0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Признак=необходимое условие + достаточное условие</a:t>
            </a:r>
            <a:endParaRPr>
              <a:solidFill>
                <a:srgbClr val="684AE0"/>
              </a:solidFill>
            </a:endParaRPr>
          </a:p>
        </p:txBody>
      </p:sp>
      <p:sp>
        <p:nvSpPr>
          <p:cNvPr id="612" name="Google Shape;612;p75"/>
          <p:cNvSpPr txBox="1"/>
          <p:nvPr/>
        </p:nvSpPr>
        <p:spPr>
          <a:xfrm>
            <a:off x="470475" y="2140979"/>
            <a:ext cx="4863900" cy="21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5600">
            <a:noAutofit/>
          </a:bodyPr>
          <a:lstStyle/>
          <a:p>
            <a:pPr indent="-3238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84AE0"/>
              </a:buClr>
              <a:buSzPts val="1500"/>
              <a:buFont typeface="IBM Plex Sans"/>
              <a:buAutoNum type="arabicPeriod"/>
            </a:pPr>
            <a:r>
              <a:rPr lang="ru" sz="1500">
                <a:latin typeface="IBM Plex Sans"/>
                <a:ea typeface="IBM Plex Sans"/>
                <a:cs typeface="IBM Plex Sans"/>
                <a:sym typeface="IBM Plex Sans"/>
              </a:rPr>
              <a:t>Первый признак сравнения.</a:t>
            </a:r>
            <a:endParaRPr sz="15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38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84AE0"/>
              </a:buClr>
              <a:buSzPts val="1500"/>
              <a:buFont typeface="IBM Plex Sans"/>
              <a:buAutoNum type="arabicPeriod"/>
            </a:pPr>
            <a:r>
              <a:rPr lang="ru" sz="1500">
                <a:solidFill>
                  <a:srgbClr val="684AE0"/>
                </a:solidFill>
                <a:latin typeface="IBM Plex Sans"/>
                <a:ea typeface="IBM Plex Sans"/>
                <a:cs typeface="IBM Plex Sans"/>
                <a:sym typeface="IBM Plex Sans"/>
              </a:rPr>
              <a:t>Второй признак сравнения.</a:t>
            </a:r>
            <a:endParaRPr sz="1500">
              <a:solidFill>
                <a:srgbClr val="684AE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38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84AE0"/>
              </a:buClr>
              <a:buSzPts val="1500"/>
              <a:buFont typeface="IBM Plex Sans"/>
              <a:buAutoNum type="arabicPeriod"/>
            </a:pPr>
            <a:r>
              <a:rPr lang="ru" sz="1500">
                <a:solidFill>
                  <a:srgbClr val="684AE0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Признак д’Аламбера.</a:t>
            </a:r>
            <a:endParaRPr sz="1500">
              <a:solidFill>
                <a:srgbClr val="684AE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38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84AE0"/>
              </a:buClr>
              <a:buSzPts val="1500"/>
              <a:buFont typeface="IBM Plex Sans"/>
              <a:buAutoNum type="arabicPeriod"/>
            </a:pPr>
            <a:r>
              <a:rPr lang="ru" sz="1500">
                <a:latin typeface="IBM Plex Sans"/>
                <a:ea typeface="IBM Plex Sans"/>
                <a:cs typeface="IBM Plex Sans"/>
                <a:sym typeface="IBM Plex Sans"/>
              </a:rPr>
              <a:t>Радикальный признак Коши.</a:t>
            </a:r>
            <a:endParaRPr sz="15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38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84AE0"/>
              </a:buClr>
              <a:buSzPts val="1500"/>
              <a:buFont typeface="IBM Plex Sans"/>
              <a:buAutoNum type="arabicPeriod"/>
            </a:pPr>
            <a:r>
              <a:rPr lang="ru" sz="1500">
                <a:latin typeface="IBM Plex Sans"/>
                <a:ea typeface="IBM Plex Sans"/>
                <a:cs typeface="IBM Plex Sans"/>
                <a:sym typeface="IBM Plex Sans"/>
              </a:rPr>
              <a:t>Интегральный признак Коши.</a:t>
            </a:r>
            <a:endParaRPr sz="15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38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84AE0"/>
              </a:buClr>
              <a:buSzPts val="1500"/>
              <a:buFont typeface="IBM Plex Sans"/>
              <a:buAutoNum type="arabicPeriod"/>
            </a:pPr>
            <a:r>
              <a:rPr lang="ru" sz="1500">
                <a:latin typeface="IBM Plex Sans"/>
                <a:ea typeface="IBM Plex Sans"/>
                <a:cs typeface="IBM Plex Sans"/>
                <a:sym typeface="IBM Plex Sans"/>
              </a:rPr>
              <a:t>Признак Раабе.</a:t>
            </a:r>
            <a:endParaRPr sz="15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38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84AE0"/>
              </a:buClr>
              <a:buSzPts val="1500"/>
              <a:buFont typeface="IBM Plex Sans"/>
              <a:buAutoNum type="arabicPeriod"/>
            </a:pPr>
            <a:r>
              <a:rPr lang="ru" sz="1500">
                <a:latin typeface="IBM Plex Sans"/>
                <a:ea typeface="IBM Plex Sans"/>
                <a:cs typeface="IBM Plex Sans"/>
                <a:sym typeface="IBM Plex Sans"/>
              </a:rPr>
              <a:t>Признак Гауса.</a:t>
            </a:r>
            <a:endParaRPr sz="15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38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79646"/>
              </a:buClr>
              <a:buSzPts val="1500"/>
              <a:buFont typeface="IBM Plex Sans"/>
              <a:buAutoNum type="arabicPeriod"/>
            </a:pPr>
            <a:r>
              <a:rPr lang="ru" sz="1500">
                <a:solidFill>
                  <a:srgbClr val="F79646"/>
                </a:solidFill>
                <a:latin typeface="IBM Plex Sans"/>
                <a:ea typeface="IBM Plex Sans"/>
                <a:cs typeface="IBM Plex Sans"/>
                <a:sym typeface="IBM Plex Sans"/>
              </a:rPr>
              <a:t>Критерий Коши.</a:t>
            </a:r>
            <a:endParaRPr sz="1500">
              <a:solidFill>
                <a:srgbClr val="F79646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613" name="Google Shape;613;p75"/>
          <p:cNvSpPr txBox="1"/>
          <p:nvPr>
            <p:ph type="title"/>
          </p:nvPr>
        </p:nvSpPr>
        <p:spPr>
          <a:xfrm>
            <a:off x="818600" y="241800"/>
            <a:ext cx="4129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b="0" lang="ru" sz="1300">
                <a:latin typeface="IBM Plex Sans"/>
                <a:ea typeface="IBM Plex Sans"/>
                <a:cs typeface="IBM Plex Sans"/>
                <a:sym typeface="IBM Plex Sans"/>
              </a:rPr>
              <a:t>Ряды</a:t>
            </a:r>
            <a:endParaRPr b="0" sz="200">
              <a:solidFill>
                <a:srgbClr val="684AE0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76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9" name="Google Shape;619;p76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0" name="Google Shape;620;p76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1" name="Google Shape;621;p76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2" name="Google Shape;622;p76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3" name="Google Shape;623;p76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24" name="Google Shape;624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sp>
        <p:nvSpPr>
          <p:cNvPr id="625" name="Google Shape;625;p76"/>
          <p:cNvSpPr txBox="1"/>
          <p:nvPr>
            <p:ph type="title"/>
          </p:nvPr>
        </p:nvSpPr>
        <p:spPr>
          <a:xfrm>
            <a:off x="453899" y="1028200"/>
            <a:ext cx="71061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/>
              <a:t>Признаки сравнения рядов</a:t>
            </a:r>
            <a:endParaRPr/>
          </a:p>
        </p:txBody>
      </p:sp>
      <p:sp>
        <p:nvSpPr>
          <p:cNvPr id="626" name="Google Shape;626;p76"/>
          <p:cNvSpPr txBox="1"/>
          <p:nvPr/>
        </p:nvSpPr>
        <p:spPr>
          <a:xfrm>
            <a:off x="470475" y="1628825"/>
            <a:ext cx="6772500" cy="287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56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IBM Plex Sans"/>
                <a:ea typeface="IBM Plex Sans"/>
                <a:cs typeface="IBM Plex Sans"/>
                <a:sym typeface="IBM Plex Sans"/>
              </a:rPr>
              <a:t>Даны два ряда			       - такие, что  </a:t>
            </a:r>
            <a:r>
              <a:rPr b="1" i="1" lang="ru" sz="1500">
                <a:latin typeface="IBM Plex Sans"/>
                <a:ea typeface="IBM Plex Sans"/>
                <a:cs typeface="IBM Plex Sans"/>
                <a:sym typeface="IBM Plex Sans"/>
              </a:rPr>
              <a:t>0 &lt; a</a:t>
            </a:r>
            <a:r>
              <a:rPr b="1" baseline="-25000" i="1" lang="ru" sz="1500">
                <a:latin typeface="IBM Plex Sans"/>
                <a:ea typeface="IBM Plex Sans"/>
                <a:cs typeface="IBM Plex Sans"/>
                <a:sym typeface="IBM Plex Sans"/>
              </a:rPr>
              <a:t>n </a:t>
            </a:r>
            <a:r>
              <a:rPr b="1" i="1" lang="ru" sz="1500">
                <a:latin typeface="IBM Plex Sans"/>
                <a:ea typeface="IBM Plex Sans"/>
                <a:cs typeface="IBM Plex Sans"/>
                <a:sym typeface="IBM Plex Sans"/>
              </a:rPr>
              <a:t>≤ b</a:t>
            </a:r>
            <a:r>
              <a:rPr b="1" baseline="-25000" i="1" lang="ru" sz="15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n</a:t>
            </a:r>
            <a:r>
              <a:rPr baseline="-25000" lang="ru" sz="15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</a:t>
            </a:r>
            <a:r>
              <a:rPr lang="ru" sz="15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для всех </a:t>
            </a:r>
            <a:r>
              <a:rPr b="1" i="1" lang="ru" sz="15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n</a:t>
            </a:r>
            <a:r>
              <a:rPr lang="ru" sz="15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. </a:t>
            </a:r>
            <a:br>
              <a:rPr lang="ru" sz="15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lang="ru" sz="15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Тогда справедливы следующие признаки:</a:t>
            </a:r>
            <a:endParaRPr sz="15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183050" lvl="0" marL="177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84AE0"/>
              </a:buClr>
              <a:buSzPts val="1500"/>
              <a:buFont typeface="IBM Plex Sans"/>
              <a:buChar char="⦁"/>
            </a:pPr>
            <a:r>
              <a:rPr lang="ru" sz="1500">
                <a:latin typeface="IBM Plex Sans"/>
                <a:ea typeface="IBM Plex Sans"/>
                <a:cs typeface="IBM Plex Sans"/>
                <a:sym typeface="IBM Plex Sans"/>
              </a:rPr>
              <a:t>Если	       сходится, то		также сходится;</a:t>
            </a:r>
            <a:endParaRPr sz="15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183050" lvl="0" marL="177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84AE0"/>
              </a:buClr>
              <a:buSzPts val="1500"/>
              <a:buFont typeface="IBM Plex Sans"/>
              <a:buChar char="⦁"/>
            </a:pPr>
            <a:r>
              <a:rPr lang="ru" sz="1500">
                <a:latin typeface="IBM Plex Sans"/>
                <a:ea typeface="IBM Plex Sans"/>
                <a:cs typeface="IBM Plex Sans"/>
                <a:sym typeface="IBM Plex Sans"/>
              </a:rPr>
              <a:t>Если	        расходится, то		   также расходится.</a:t>
            </a:r>
            <a:endParaRPr sz="15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627" name="Google Shape;627;p76"/>
          <p:cNvPicPr preferRelativeResize="0"/>
          <p:nvPr/>
        </p:nvPicPr>
        <p:blipFill rotWithShape="1">
          <a:blip r:embed="rId4">
            <a:alphaModFix/>
          </a:blip>
          <a:srcRect b="63884" l="14105" r="72597" t="15372"/>
          <a:stretch/>
        </p:blipFill>
        <p:spPr>
          <a:xfrm>
            <a:off x="1858495" y="1614825"/>
            <a:ext cx="1175374" cy="45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8" name="Google Shape;628;p76"/>
          <p:cNvPicPr preferRelativeResize="0"/>
          <p:nvPr/>
        </p:nvPicPr>
        <p:blipFill rotWithShape="1">
          <a:blip r:embed="rId4">
            <a:alphaModFix/>
          </a:blip>
          <a:srcRect b="63884" l="21833" r="72597" t="15372"/>
          <a:stretch/>
        </p:blipFill>
        <p:spPr>
          <a:xfrm>
            <a:off x="1125122" y="2619400"/>
            <a:ext cx="492276" cy="45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Google Shape;629;p76"/>
          <p:cNvPicPr preferRelativeResize="0"/>
          <p:nvPr/>
        </p:nvPicPr>
        <p:blipFill rotWithShape="1">
          <a:blip r:embed="rId4">
            <a:alphaModFix/>
          </a:blip>
          <a:srcRect b="63884" l="14104" r="79758" t="15372"/>
          <a:stretch/>
        </p:blipFill>
        <p:spPr>
          <a:xfrm>
            <a:off x="1125125" y="3332650"/>
            <a:ext cx="542476" cy="45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0" name="Google Shape;630;p76"/>
          <p:cNvPicPr preferRelativeResize="0"/>
          <p:nvPr/>
        </p:nvPicPr>
        <p:blipFill rotWithShape="1">
          <a:blip r:embed="rId4">
            <a:alphaModFix/>
          </a:blip>
          <a:srcRect b="63884" l="21833" r="72597" t="15372"/>
          <a:stretch/>
        </p:blipFill>
        <p:spPr>
          <a:xfrm>
            <a:off x="3188688" y="3332650"/>
            <a:ext cx="492276" cy="45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1" name="Google Shape;631;p76"/>
          <p:cNvPicPr preferRelativeResize="0"/>
          <p:nvPr/>
        </p:nvPicPr>
        <p:blipFill rotWithShape="1">
          <a:blip r:embed="rId4">
            <a:alphaModFix/>
          </a:blip>
          <a:srcRect b="63884" l="14104" r="79758" t="15372"/>
          <a:stretch/>
        </p:blipFill>
        <p:spPr>
          <a:xfrm>
            <a:off x="2943472" y="2649538"/>
            <a:ext cx="542476" cy="451800"/>
          </a:xfrm>
          <a:prstGeom prst="rect">
            <a:avLst/>
          </a:prstGeom>
          <a:noFill/>
          <a:ln>
            <a:noFill/>
          </a:ln>
        </p:spPr>
      </p:pic>
      <p:sp>
        <p:nvSpPr>
          <p:cNvPr id="632" name="Google Shape;632;p76"/>
          <p:cNvSpPr txBox="1"/>
          <p:nvPr>
            <p:ph type="title"/>
          </p:nvPr>
        </p:nvSpPr>
        <p:spPr>
          <a:xfrm>
            <a:off x="818600" y="241800"/>
            <a:ext cx="4129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b="0" lang="ru" sz="1300">
                <a:latin typeface="IBM Plex Sans"/>
                <a:ea typeface="IBM Plex Sans"/>
                <a:cs typeface="IBM Plex Sans"/>
                <a:sym typeface="IBM Plex Sans"/>
              </a:rPr>
              <a:t>Ряды</a:t>
            </a:r>
            <a:endParaRPr b="0" sz="200">
              <a:solidFill>
                <a:srgbClr val="684AE0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77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8" name="Google Shape;638;p77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9" name="Google Shape;639;p77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0" name="Google Shape;640;p77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1" name="Google Shape;641;p77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2" name="Google Shape;642;p77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43" name="Google Shape;643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sp>
        <p:nvSpPr>
          <p:cNvPr id="644" name="Google Shape;644;p77"/>
          <p:cNvSpPr txBox="1"/>
          <p:nvPr>
            <p:ph type="title"/>
          </p:nvPr>
        </p:nvSpPr>
        <p:spPr>
          <a:xfrm>
            <a:off x="453900" y="1028200"/>
            <a:ext cx="80049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/>
              <a:t>2-й признак сравнения (предельный)</a:t>
            </a:r>
            <a:endParaRPr/>
          </a:p>
        </p:txBody>
      </p:sp>
      <p:sp>
        <p:nvSpPr>
          <p:cNvPr id="645" name="Google Shape;645;p77"/>
          <p:cNvSpPr txBox="1"/>
          <p:nvPr/>
        </p:nvSpPr>
        <p:spPr>
          <a:xfrm>
            <a:off x="470475" y="1628825"/>
            <a:ext cx="8120400" cy="287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56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IBM Plex Sans"/>
                <a:ea typeface="IBM Plex Sans"/>
                <a:cs typeface="IBM Plex Sans"/>
                <a:sym typeface="IBM Plex Sans"/>
              </a:rPr>
              <a:t>Пусть даны два ряда 			 у которых </a:t>
            </a:r>
            <a:r>
              <a:rPr b="1" i="1" lang="ru" sz="1500">
                <a:latin typeface="IBM Plex Sans"/>
                <a:ea typeface="IBM Plex Sans"/>
                <a:cs typeface="IBM Plex Sans"/>
                <a:sym typeface="IBM Plex Sans"/>
              </a:rPr>
              <a:t>a</a:t>
            </a:r>
            <a:r>
              <a:rPr b="1" baseline="-25000" i="1" lang="ru" sz="1500">
                <a:latin typeface="IBM Plex Sans"/>
                <a:ea typeface="IBM Plex Sans"/>
                <a:cs typeface="IBM Plex Sans"/>
                <a:sym typeface="IBM Plex Sans"/>
              </a:rPr>
              <a:t>n</a:t>
            </a:r>
            <a:r>
              <a:rPr lang="ru" sz="1500">
                <a:latin typeface="IBM Plex Sans"/>
                <a:ea typeface="IBM Plex Sans"/>
                <a:cs typeface="IBM Plex Sans"/>
                <a:sym typeface="IBM Plex Sans"/>
              </a:rPr>
              <a:t> и </a:t>
            </a:r>
            <a:r>
              <a:rPr b="1" i="1" lang="ru" sz="1500">
                <a:latin typeface="IBM Plex Sans"/>
                <a:ea typeface="IBM Plex Sans"/>
                <a:cs typeface="IBM Plex Sans"/>
                <a:sym typeface="IBM Plex Sans"/>
              </a:rPr>
              <a:t>b</a:t>
            </a:r>
            <a:r>
              <a:rPr b="1" baseline="-25000" i="1" lang="ru" sz="1500">
                <a:latin typeface="IBM Plex Sans"/>
                <a:ea typeface="IBM Plex Sans"/>
                <a:cs typeface="IBM Plex Sans"/>
                <a:sym typeface="IBM Plex Sans"/>
              </a:rPr>
              <a:t>n</a:t>
            </a:r>
            <a:r>
              <a:rPr lang="ru" sz="1500">
                <a:latin typeface="IBM Plex Sans"/>
                <a:ea typeface="IBM Plex Sans"/>
                <a:cs typeface="IBM Plex Sans"/>
                <a:sym typeface="IBM Plex Sans"/>
              </a:rPr>
              <a:t> положительны для всех </a:t>
            </a:r>
            <a:r>
              <a:rPr b="1" i="1" lang="ru" sz="1500">
                <a:latin typeface="IBM Plex Sans"/>
                <a:ea typeface="IBM Plex Sans"/>
                <a:cs typeface="IBM Plex Sans"/>
                <a:sym typeface="IBM Plex Sans"/>
              </a:rPr>
              <a:t>n</a:t>
            </a:r>
            <a:r>
              <a:rPr lang="ru" sz="1500">
                <a:latin typeface="IBM Plex Sans"/>
                <a:ea typeface="IBM Plex Sans"/>
                <a:cs typeface="IBM Plex Sans"/>
                <a:sym typeface="IBM Plex Sans"/>
              </a:rPr>
              <a:t>. </a:t>
            </a:r>
            <a:br>
              <a:rPr lang="ru" sz="1500"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lang="ru" sz="1500">
                <a:latin typeface="IBM Plex Sans"/>
                <a:ea typeface="IBM Plex Sans"/>
                <a:cs typeface="IBM Plex Sans"/>
                <a:sym typeface="IBM Plex Sans"/>
              </a:rPr>
              <a:t>Тогда справедливы следующие предельные признаки:</a:t>
            </a:r>
            <a:endParaRPr sz="15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183050" lvl="0" marL="177800" marR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684AE0"/>
              </a:buClr>
              <a:buSzPts val="1500"/>
              <a:buFont typeface="IBM Plex Sans"/>
              <a:buChar char="⦁"/>
            </a:pPr>
            <a:r>
              <a:rPr lang="ru" sz="1500">
                <a:latin typeface="IBM Plex Sans"/>
                <a:ea typeface="IBM Plex Sans"/>
                <a:cs typeface="IBM Plex Sans"/>
                <a:sym typeface="IBM Plex Sans"/>
              </a:rPr>
              <a:t>Если			       , то оба ряда		и          либо сходятся, либо расходятся;</a:t>
            </a:r>
            <a:endParaRPr sz="15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183050" lvl="0" marL="177800" marR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684AE0"/>
              </a:buClr>
              <a:buSzPts val="1500"/>
              <a:buFont typeface="IBM Plex Sans"/>
              <a:buChar char="⦁"/>
            </a:pPr>
            <a:r>
              <a:rPr lang="ru" sz="1500">
                <a:latin typeface="IBM Plex Sans"/>
                <a:ea typeface="IBM Plex Sans"/>
                <a:cs typeface="IBM Plex Sans"/>
                <a:sym typeface="IBM Plex Sans"/>
              </a:rPr>
              <a:t>Если	                  , то ряд	        сходится, если сходится ряд</a:t>
            </a:r>
            <a:endParaRPr sz="15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183050" lvl="0" marL="177800" marR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684AE0"/>
              </a:buClr>
              <a:buSzPts val="1500"/>
              <a:buFont typeface="IBM Plex Sans"/>
              <a:buChar char="⦁"/>
            </a:pPr>
            <a:r>
              <a:rPr lang="ru" sz="1500">
                <a:latin typeface="IBM Plex Sans"/>
                <a:ea typeface="IBM Plex Sans"/>
                <a:cs typeface="IBM Plex Sans"/>
                <a:sym typeface="IBM Plex Sans"/>
              </a:rPr>
              <a:t>Если                             то ряд		расходится, если расходится ряд             .</a:t>
            </a:r>
            <a:endParaRPr sz="15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646" name="Google Shape;646;p77"/>
          <p:cNvPicPr preferRelativeResize="0"/>
          <p:nvPr/>
        </p:nvPicPr>
        <p:blipFill rotWithShape="1">
          <a:blip r:embed="rId4">
            <a:alphaModFix/>
          </a:blip>
          <a:srcRect b="84088" l="19882" r="66137" t="0"/>
          <a:stretch/>
        </p:blipFill>
        <p:spPr>
          <a:xfrm>
            <a:off x="2431083" y="1608737"/>
            <a:ext cx="1235650" cy="45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p77"/>
          <p:cNvPicPr preferRelativeResize="0"/>
          <p:nvPr/>
        </p:nvPicPr>
        <p:blipFill rotWithShape="1">
          <a:blip r:embed="rId4">
            <a:alphaModFix/>
          </a:blip>
          <a:srcRect b="52953" l="13016" r="70503" t="31135"/>
          <a:stretch/>
        </p:blipFill>
        <p:spPr>
          <a:xfrm>
            <a:off x="1135092" y="2903728"/>
            <a:ext cx="1456700" cy="45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8" name="Google Shape;648;p77"/>
          <p:cNvPicPr preferRelativeResize="0"/>
          <p:nvPr/>
        </p:nvPicPr>
        <p:blipFill rotWithShape="1">
          <a:blip r:embed="rId4">
            <a:alphaModFix/>
          </a:blip>
          <a:srcRect b="52953" l="41307" r="45292" t="31135"/>
          <a:stretch/>
        </p:blipFill>
        <p:spPr>
          <a:xfrm>
            <a:off x="3838525" y="2913770"/>
            <a:ext cx="1184426" cy="45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9" name="Google Shape;649;p77"/>
          <p:cNvPicPr preferRelativeResize="0"/>
          <p:nvPr/>
        </p:nvPicPr>
        <p:blipFill rotWithShape="1">
          <a:blip r:embed="rId4">
            <a:alphaModFix/>
          </a:blip>
          <a:srcRect b="29607" l="13016" r="74480" t="54480"/>
          <a:stretch/>
        </p:blipFill>
        <p:spPr>
          <a:xfrm>
            <a:off x="1135098" y="3385683"/>
            <a:ext cx="1105126" cy="45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0" name="Google Shape;650;p77"/>
          <p:cNvPicPr preferRelativeResize="0"/>
          <p:nvPr/>
        </p:nvPicPr>
        <p:blipFill rotWithShape="1">
          <a:blip r:embed="rId4">
            <a:alphaModFix/>
          </a:blip>
          <a:srcRect b="29249" l="31587" r="62224" t="54838"/>
          <a:stretch/>
        </p:blipFill>
        <p:spPr>
          <a:xfrm>
            <a:off x="2958987" y="3395729"/>
            <a:ext cx="547037" cy="45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Google Shape;651;p77"/>
          <p:cNvPicPr preferRelativeResize="0"/>
          <p:nvPr/>
        </p:nvPicPr>
        <p:blipFill rotWithShape="1">
          <a:blip r:embed="rId4">
            <a:alphaModFix/>
          </a:blip>
          <a:srcRect b="29249" l="64089" r="29721" t="54838"/>
          <a:stretch/>
        </p:blipFill>
        <p:spPr>
          <a:xfrm>
            <a:off x="6173687" y="3385683"/>
            <a:ext cx="547037" cy="45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2" name="Google Shape;652;p77"/>
          <p:cNvPicPr preferRelativeResize="0"/>
          <p:nvPr/>
        </p:nvPicPr>
        <p:blipFill rotWithShape="1">
          <a:blip r:embed="rId4">
            <a:alphaModFix/>
          </a:blip>
          <a:srcRect b="6404" l="13016" r="73583" t="77684"/>
          <a:stretch/>
        </p:blipFill>
        <p:spPr>
          <a:xfrm>
            <a:off x="1135100" y="3874513"/>
            <a:ext cx="1184426" cy="45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3" name="Google Shape;653;p77"/>
          <p:cNvPicPr preferRelativeResize="0"/>
          <p:nvPr/>
        </p:nvPicPr>
        <p:blipFill rotWithShape="1">
          <a:blip r:embed="rId4">
            <a:alphaModFix/>
          </a:blip>
          <a:srcRect b="5884" l="32611" r="61199" t="78204"/>
          <a:stretch/>
        </p:blipFill>
        <p:spPr>
          <a:xfrm>
            <a:off x="3019262" y="3890429"/>
            <a:ext cx="547037" cy="45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4" name="Google Shape;654;p77"/>
          <p:cNvPicPr preferRelativeResize="0"/>
          <p:nvPr/>
        </p:nvPicPr>
        <p:blipFill rotWithShape="1">
          <a:blip r:embed="rId4">
            <a:alphaModFix/>
          </a:blip>
          <a:srcRect b="29249" l="64089" r="30455" t="54838"/>
          <a:stretch/>
        </p:blipFill>
        <p:spPr>
          <a:xfrm>
            <a:off x="6720726" y="3874512"/>
            <a:ext cx="482175" cy="451800"/>
          </a:xfrm>
          <a:prstGeom prst="rect">
            <a:avLst/>
          </a:prstGeom>
          <a:noFill/>
          <a:ln>
            <a:noFill/>
          </a:ln>
        </p:spPr>
      </p:pic>
      <p:sp>
        <p:nvSpPr>
          <p:cNvPr id="655" name="Google Shape;655;p77"/>
          <p:cNvSpPr txBox="1"/>
          <p:nvPr>
            <p:ph type="title"/>
          </p:nvPr>
        </p:nvSpPr>
        <p:spPr>
          <a:xfrm>
            <a:off x="818600" y="241800"/>
            <a:ext cx="4129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b="0" lang="ru" sz="1300">
                <a:latin typeface="IBM Plex Sans"/>
                <a:ea typeface="IBM Plex Sans"/>
                <a:cs typeface="IBM Plex Sans"/>
                <a:sym typeface="IBM Plex Sans"/>
              </a:rPr>
              <a:t>Ряды</a:t>
            </a:r>
            <a:endParaRPr b="0" sz="200">
              <a:solidFill>
                <a:srgbClr val="684AE0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78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1" name="Google Shape;661;p78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2" name="Google Shape;662;p78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3" name="Google Shape;663;p78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4" name="Google Shape;664;p78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5" name="Google Shape;665;p78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66" name="Google Shape;666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pic>
        <p:nvPicPr>
          <p:cNvPr id="667" name="Google Shape;667;p7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21112" y="1329875"/>
            <a:ext cx="3501796" cy="571881"/>
          </a:xfrm>
          <a:prstGeom prst="rect">
            <a:avLst/>
          </a:prstGeom>
          <a:noFill/>
          <a:ln>
            <a:noFill/>
          </a:ln>
        </p:spPr>
      </p:pic>
      <p:sp>
        <p:nvSpPr>
          <p:cNvPr id="668" name="Google Shape;668;p78"/>
          <p:cNvSpPr txBox="1"/>
          <p:nvPr>
            <p:ph type="title"/>
          </p:nvPr>
        </p:nvSpPr>
        <p:spPr>
          <a:xfrm>
            <a:off x="818600" y="241800"/>
            <a:ext cx="4129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b="0" lang="ru" sz="1300">
                <a:latin typeface="IBM Plex Sans"/>
                <a:ea typeface="IBM Plex Sans"/>
                <a:cs typeface="IBM Plex Sans"/>
                <a:sym typeface="IBM Plex Sans"/>
              </a:rPr>
              <a:t>Ряды</a:t>
            </a:r>
            <a:endParaRPr b="0" sz="200">
              <a:solidFill>
                <a:srgbClr val="684AE0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79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4" name="Google Shape;674;p79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5" name="Google Shape;675;p79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6" name="Google Shape;676;p79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7" name="Google Shape;677;p79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8" name="Google Shape;678;p79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79" name="Google Shape;679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pic>
        <p:nvPicPr>
          <p:cNvPr id="680" name="Google Shape;680;p7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21112" y="1329875"/>
            <a:ext cx="3501796" cy="571881"/>
          </a:xfrm>
          <a:prstGeom prst="rect">
            <a:avLst/>
          </a:prstGeom>
          <a:noFill/>
          <a:ln>
            <a:noFill/>
          </a:ln>
        </p:spPr>
      </p:pic>
      <p:pic>
        <p:nvPicPr>
          <p:cNvPr id="681" name="Google Shape;681;p79"/>
          <p:cNvPicPr preferRelativeResize="0"/>
          <p:nvPr/>
        </p:nvPicPr>
        <p:blipFill rotWithShape="1">
          <a:blip r:embed="rId5">
            <a:alphaModFix/>
          </a:blip>
          <a:srcRect b="-948" l="0" r="0" t="0"/>
          <a:stretch/>
        </p:blipFill>
        <p:spPr>
          <a:xfrm>
            <a:off x="2028675" y="2085084"/>
            <a:ext cx="5086650" cy="2689325"/>
          </a:xfrm>
          <a:prstGeom prst="rect">
            <a:avLst/>
          </a:prstGeom>
          <a:noFill/>
          <a:ln>
            <a:noFill/>
          </a:ln>
        </p:spPr>
      </p:pic>
      <p:sp>
        <p:nvSpPr>
          <p:cNvPr id="682" name="Google Shape;682;p79"/>
          <p:cNvSpPr/>
          <p:nvPr/>
        </p:nvSpPr>
        <p:spPr>
          <a:xfrm>
            <a:off x="1921000" y="2191209"/>
            <a:ext cx="5301900" cy="25896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684A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3" name="Google Shape;683;p79"/>
          <p:cNvSpPr txBox="1"/>
          <p:nvPr>
            <p:ph type="title"/>
          </p:nvPr>
        </p:nvSpPr>
        <p:spPr>
          <a:xfrm>
            <a:off x="818600" y="241800"/>
            <a:ext cx="4129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b="0" lang="ru" sz="1300">
                <a:latin typeface="IBM Plex Sans"/>
                <a:ea typeface="IBM Plex Sans"/>
                <a:cs typeface="IBM Plex Sans"/>
                <a:sym typeface="IBM Plex Sans"/>
              </a:rPr>
              <a:t>Ряды</a:t>
            </a:r>
            <a:endParaRPr b="0" sz="200">
              <a:solidFill>
                <a:srgbClr val="684AE0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80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9" name="Google Shape;689;p80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0" name="Google Shape;690;p80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1" name="Google Shape;691;p80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2" name="Google Shape;692;p80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3" name="Google Shape;693;p80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94" name="Google Shape;694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pic>
        <p:nvPicPr>
          <p:cNvPr id="695" name="Google Shape;695;p8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18846" y="1102775"/>
            <a:ext cx="3106336" cy="828356"/>
          </a:xfrm>
          <a:prstGeom prst="rect">
            <a:avLst/>
          </a:prstGeom>
          <a:noFill/>
          <a:ln>
            <a:noFill/>
          </a:ln>
        </p:spPr>
      </p:pic>
      <p:sp>
        <p:nvSpPr>
          <p:cNvPr id="696" name="Google Shape;696;p80"/>
          <p:cNvSpPr txBox="1"/>
          <p:nvPr>
            <p:ph type="title"/>
          </p:nvPr>
        </p:nvSpPr>
        <p:spPr>
          <a:xfrm>
            <a:off x="818600" y="241800"/>
            <a:ext cx="4129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b="0" lang="ru" sz="1300">
                <a:latin typeface="IBM Plex Sans"/>
                <a:ea typeface="IBM Plex Sans"/>
                <a:cs typeface="IBM Plex Sans"/>
                <a:sym typeface="IBM Plex Sans"/>
              </a:rPr>
              <a:t>Ряды</a:t>
            </a:r>
            <a:endParaRPr b="0" sz="200">
              <a:solidFill>
                <a:srgbClr val="684AE0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81"/>
          <p:cNvSpPr/>
          <p:nvPr/>
        </p:nvSpPr>
        <p:spPr>
          <a:xfrm>
            <a:off x="1921000" y="2191209"/>
            <a:ext cx="5301900" cy="25896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684A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2" name="Google Shape;702;p81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3" name="Google Shape;703;p81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4" name="Google Shape;704;p81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5" name="Google Shape;705;p81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6" name="Google Shape;706;p81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7" name="Google Shape;707;p81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08" name="Google Shape;708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pic>
        <p:nvPicPr>
          <p:cNvPr id="709" name="Google Shape;709;p8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18846" y="1102775"/>
            <a:ext cx="3106336" cy="828356"/>
          </a:xfrm>
          <a:prstGeom prst="rect">
            <a:avLst/>
          </a:prstGeom>
          <a:noFill/>
          <a:ln>
            <a:noFill/>
          </a:ln>
        </p:spPr>
      </p:pic>
      <p:pic>
        <p:nvPicPr>
          <p:cNvPr id="710" name="Google Shape;710;p81"/>
          <p:cNvPicPr preferRelativeResize="0"/>
          <p:nvPr/>
        </p:nvPicPr>
        <p:blipFill rotWithShape="1">
          <a:blip r:embed="rId5">
            <a:alphaModFix/>
          </a:blip>
          <a:srcRect b="3522" l="0" r="0" t="2030"/>
          <a:stretch/>
        </p:blipFill>
        <p:spPr>
          <a:xfrm>
            <a:off x="2572075" y="2241430"/>
            <a:ext cx="3999850" cy="2445825"/>
          </a:xfrm>
          <a:prstGeom prst="rect">
            <a:avLst/>
          </a:prstGeom>
          <a:noFill/>
          <a:ln>
            <a:noFill/>
          </a:ln>
        </p:spPr>
      </p:pic>
      <p:sp>
        <p:nvSpPr>
          <p:cNvPr id="711" name="Google Shape;711;p81"/>
          <p:cNvSpPr txBox="1"/>
          <p:nvPr>
            <p:ph type="title"/>
          </p:nvPr>
        </p:nvSpPr>
        <p:spPr>
          <a:xfrm>
            <a:off x="818600" y="241800"/>
            <a:ext cx="4129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b="0" lang="ru" sz="1300">
                <a:latin typeface="IBM Plex Sans"/>
                <a:ea typeface="IBM Plex Sans"/>
                <a:cs typeface="IBM Plex Sans"/>
                <a:sym typeface="IBM Plex Sans"/>
              </a:rPr>
              <a:t>Ряды</a:t>
            </a:r>
            <a:endParaRPr b="0" sz="200">
              <a:solidFill>
                <a:srgbClr val="684AE0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82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7" name="Google Shape;717;p82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8" name="Google Shape;718;p82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9" name="Google Shape;719;p82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0" name="Google Shape;720;p82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1" name="Google Shape;721;p82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22" name="Google Shape;722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82"/>
          <p:cNvSpPr/>
          <p:nvPr/>
        </p:nvSpPr>
        <p:spPr>
          <a:xfrm>
            <a:off x="2022525" y="3329200"/>
            <a:ext cx="5210400" cy="839100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684A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rgbClr val="684AE0"/>
                </a:solidFill>
                <a:latin typeface="Calibri"/>
                <a:ea typeface="Calibri"/>
                <a:cs typeface="Calibri"/>
                <a:sym typeface="Calibri"/>
              </a:rPr>
              <a:t>Сильный признак, но не всесильный:</a:t>
            </a:r>
            <a:endParaRPr>
              <a:solidFill>
                <a:srgbClr val="684AE0"/>
              </a:solidFill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rgbClr val="684AE0"/>
                </a:solidFill>
                <a:latin typeface="Calibri"/>
                <a:ea typeface="Calibri"/>
                <a:cs typeface="Calibri"/>
                <a:sym typeface="Calibri"/>
              </a:rPr>
              <a:t>q=1 =&gt; нужны дополнительные исследования.</a:t>
            </a:r>
            <a:endParaRPr sz="1800">
              <a:solidFill>
                <a:srgbClr val="684AE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4" name="Google Shape;724;p82"/>
          <p:cNvSpPr txBox="1"/>
          <p:nvPr>
            <p:ph type="title"/>
          </p:nvPr>
        </p:nvSpPr>
        <p:spPr>
          <a:xfrm>
            <a:off x="453900" y="1028200"/>
            <a:ext cx="80049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/>
              <a:t>Сходимость рядов. Признак д’Аламбера</a:t>
            </a:r>
            <a:endParaRPr/>
          </a:p>
        </p:txBody>
      </p:sp>
      <p:pic>
        <p:nvPicPr>
          <p:cNvPr id="725" name="Google Shape;725;p82"/>
          <p:cNvPicPr preferRelativeResize="0"/>
          <p:nvPr/>
        </p:nvPicPr>
        <p:blipFill rotWithShape="1">
          <a:blip r:embed="rId4">
            <a:alphaModFix/>
          </a:blip>
          <a:srcRect b="29721" l="0" r="10666" t="24467"/>
          <a:stretch/>
        </p:blipFill>
        <p:spPr>
          <a:xfrm>
            <a:off x="1551025" y="1479822"/>
            <a:ext cx="5432126" cy="1173375"/>
          </a:xfrm>
          <a:prstGeom prst="rect">
            <a:avLst/>
          </a:prstGeom>
          <a:noFill/>
          <a:ln>
            <a:noFill/>
          </a:ln>
        </p:spPr>
      </p:pic>
      <p:sp>
        <p:nvSpPr>
          <p:cNvPr id="726" name="Google Shape;726;p82"/>
          <p:cNvSpPr txBox="1"/>
          <p:nvPr>
            <p:ph type="title"/>
          </p:nvPr>
        </p:nvSpPr>
        <p:spPr>
          <a:xfrm>
            <a:off x="818600" y="241800"/>
            <a:ext cx="4129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b="0" lang="ru" sz="1300">
                <a:latin typeface="IBM Plex Sans"/>
                <a:ea typeface="IBM Plex Sans"/>
                <a:cs typeface="IBM Plex Sans"/>
                <a:sym typeface="IBM Plex Sans"/>
              </a:rPr>
              <a:t>Ряды</a:t>
            </a:r>
            <a:endParaRPr b="0" sz="200">
              <a:solidFill>
                <a:srgbClr val="684AE0"/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83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2" name="Google Shape;732;p83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3" name="Google Shape;733;p83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4" name="Google Shape;734;p83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5" name="Google Shape;735;p83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6" name="Google Shape;736;p83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37" name="Google Shape;737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sp>
        <p:nvSpPr>
          <p:cNvPr id="738" name="Google Shape;738;p83"/>
          <p:cNvSpPr txBox="1"/>
          <p:nvPr>
            <p:ph type="title"/>
          </p:nvPr>
        </p:nvSpPr>
        <p:spPr>
          <a:xfrm>
            <a:off x="453900" y="1028200"/>
            <a:ext cx="80049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/>
              <a:t>Сходимость рядов. Признак д’Аламбера</a:t>
            </a:r>
            <a:endParaRPr/>
          </a:p>
        </p:txBody>
      </p:sp>
      <p:pic>
        <p:nvPicPr>
          <p:cNvPr id="739" name="Google Shape;739;p83"/>
          <p:cNvPicPr preferRelativeResize="0"/>
          <p:nvPr/>
        </p:nvPicPr>
        <p:blipFill rotWithShape="1">
          <a:blip r:embed="rId4">
            <a:alphaModFix/>
          </a:blip>
          <a:srcRect b="0" l="0" r="10666" t="24465"/>
          <a:stretch/>
        </p:blipFill>
        <p:spPr>
          <a:xfrm>
            <a:off x="1551025" y="1479817"/>
            <a:ext cx="5432126" cy="1934687"/>
          </a:xfrm>
          <a:prstGeom prst="rect">
            <a:avLst/>
          </a:prstGeom>
          <a:noFill/>
          <a:ln>
            <a:noFill/>
          </a:ln>
        </p:spPr>
      </p:pic>
      <p:sp>
        <p:nvSpPr>
          <p:cNvPr id="740" name="Google Shape;740;p83"/>
          <p:cNvSpPr txBox="1"/>
          <p:nvPr>
            <p:ph type="title"/>
          </p:nvPr>
        </p:nvSpPr>
        <p:spPr>
          <a:xfrm>
            <a:off x="818600" y="241800"/>
            <a:ext cx="4129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b="0" lang="ru" sz="1300">
                <a:latin typeface="IBM Plex Sans"/>
                <a:ea typeface="IBM Plex Sans"/>
                <a:cs typeface="IBM Plex Sans"/>
                <a:sym typeface="IBM Plex Sans"/>
              </a:rPr>
              <a:t>Ряды</a:t>
            </a:r>
            <a:endParaRPr b="0" sz="200">
              <a:solidFill>
                <a:srgbClr val="684AE0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48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" name="Google Shape;313;p48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" name="Google Shape;314;p48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48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" name="Google Shape;316;p48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" name="Google Shape;317;p48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8" name="Google Shape;318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48"/>
          <p:cNvSpPr txBox="1"/>
          <p:nvPr>
            <p:ph type="title"/>
          </p:nvPr>
        </p:nvSpPr>
        <p:spPr>
          <a:xfrm>
            <a:off x="453900" y="1028200"/>
            <a:ext cx="83463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/>
              <a:t>Примеры вычисления несобственных интегралов</a:t>
            </a:r>
            <a:endParaRPr/>
          </a:p>
        </p:txBody>
      </p:sp>
      <p:pic>
        <p:nvPicPr>
          <p:cNvPr id="320" name="Google Shape;320;p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91408" y="2151024"/>
            <a:ext cx="5909516" cy="988942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4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870664" y="3418588"/>
            <a:ext cx="5848879" cy="1483585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48"/>
          <p:cNvSpPr txBox="1"/>
          <p:nvPr>
            <p:ph type="title"/>
          </p:nvPr>
        </p:nvSpPr>
        <p:spPr>
          <a:xfrm>
            <a:off x="818600" y="241800"/>
            <a:ext cx="4129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b="0" lang="ru" sz="1300">
                <a:latin typeface="IBM Plex Sans"/>
                <a:ea typeface="IBM Plex Sans"/>
                <a:cs typeface="IBM Plex Sans"/>
                <a:sym typeface="IBM Plex Sans"/>
              </a:rPr>
              <a:t>Интегралы</a:t>
            </a:r>
            <a:endParaRPr b="0" sz="200">
              <a:solidFill>
                <a:srgbClr val="684AE0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84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6" name="Google Shape;746;p84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7" name="Google Shape;747;p84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8" name="Google Shape;748;p84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9" name="Google Shape;749;p84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0" name="Google Shape;750;p84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51" name="Google Shape;751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sp>
        <p:nvSpPr>
          <p:cNvPr id="752" name="Google Shape;752;p84"/>
          <p:cNvSpPr/>
          <p:nvPr/>
        </p:nvSpPr>
        <p:spPr>
          <a:xfrm>
            <a:off x="2022525" y="3329200"/>
            <a:ext cx="5210400" cy="839100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684A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800">
                <a:solidFill>
                  <a:srgbClr val="684AE0"/>
                </a:solidFill>
                <a:latin typeface="Calibri"/>
                <a:ea typeface="Calibri"/>
                <a:cs typeface="Calibri"/>
                <a:sym typeface="Calibri"/>
              </a:rPr>
              <a:t>Самый популярный признак, но </a:t>
            </a:r>
            <a:endParaRPr sz="1800">
              <a:solidFill>
                <a:srgbClr val="684AE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1800">
                <a:solidFill>
                  <a:srgbClr val="684AE0"/>
                </a:solidFill>
                <a:latin typeface="Calibri"/>
                <a:ea typeface="Calibri"/>
                <a:cs typeface="Calibri"/>
                <a:sym typeface="Calibri"/>
              </a:rPr>
              <a:t>при q=1 нужны дополнительные исследования.</a:t>
            </a:r>
            <a:endParaRPr sz="1800">
              <a:solidFill>
                <a:srgbClr val="684AE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3" name="Google Shape;753;p84"/>
          <p:cNvSpPr txBox="1"/>
          <p:nvPr>
            <p:ph type="title"/>
          </p:nvPr>
        </p:nvSpPr>
        <p:spPr>
          <a:xfrm>
            <a:off x="453900" y="1028200"/>
            <a:ext cx="80049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/>
              <a:t>Сходимость рядов. Признак д’Аламбера</a:t>
            </a:r>
            <a:endParaRPr/>
          </a:p>
        </p:txBody>
      </p:sp>
      <p:pic>
        <p:nvPicPr>
          <p:cNvPr id="754" name="Google Shape;754;p84"/>
          <p:cNvPicPr preferRelativeResize="0"/>
          <p:nvPr/>
        </p:nvPicPr>
        <p:blipFill rotWithShape="1">
          <a:blip r:embed="rId4">
            <a:alphaModFix/>
          </a:blip>
          <a:srcRect b="29721" l="0" r="10666" t="24467"/>
          <a:stretch/>
        </p:blipFill>
        <p:spPr>
          <a:xfrm>
            <a:off x="1551025" y="1479822"/>
            <a:ext cx="5432126" cy="1173375"/>
          </a:xfrm>
          <a:prstGeom prst="rect">
            <a:avLst/>
          </a:prstGeom>
          <a:noFill/>
          <a:ln>
            <a:noFill/>
          </a:ln>
        </p:spPr>
      </p:pic>
      <p:sp>
        <p:nvSpPr>
          <p:cNvPr id="755" name="Google Shape;755;p84"/>
          <p:cNvSpPr txBox="1"/>
          <p:nvPr>
            <p:ph type="title"/>
          </p:nvPr>
        </p:nvSpPr>
        <p:spPr>
          <a:xfrm>
            <a:off x="818600" y="241800"/>
            <a:ext cx="4129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b="0" lang="ru" sz="1300">
                <a:latin typeface="IBM Plex Sans"/>
                <a:ea typeface="IBM Plex Sans"/>
                <a:cs typeface="IBM Plex Sans"/>
                <a:sym typeface="IBM Plex Sans"/>
              </a:rPr>
              <a:t>Ряды</a:t>
            </a:r>
            <a:endParaRPr b="0" sz="200">
              <a:solidFill>
                <a:srgbClr val="684AE0"/>
              </a:solidFill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0" name="Google Shape;760;p85"/>
          <p:cNvPicPr preferRelativeResize="0"/>
          <p:nvPr/>
        </p:nvPicPr>
        <p:blipFill rotWithShape="1">
          <a:blip r:embed="rId3">
            <a:alphaModFix/>
          </a:blip>
          <a:srcRect b="0" l="0" r="10666" t="24465"/>
          <a:stretch/>
        </p:blipFill>
        <p:spPr>
          <a:xfrm>
            <a:off x="1551025" y="1479817"/>
            <a:ext cx="5432126" cy="1934687"/>
          </a:xfrm>
          <a:prstGeom prst="rect">
            <a:avLst/>
          </a:prstGeom>
          <a:noFill/>
          <a:ln>
            <a:noFill/>
          </a:ln>
        </p:spPr>
      </p:pic>
      <p:sp>
        <p:nvSpPr>
          <p:cNvPr id="761" name="Google Shape;761;p85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2" name="Google Shape;762;p85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3" name="Google Shape;763;p85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4" name="Google Shape;764;p85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5" name="Google Shape;765;p85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6" name="Google Shape;766;p85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67" name="Google Shape;767;p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pic>
        <p:nvPicPr>
          <p:cNvPr id="768" name="Google Shape;768;p85"/>
          <p:cNvPicPr preferRelativeResize="0"/>
          <p:nvPr/>
        </p:nvPicPr>
        <p:blipFill rotWithShape="1">
          <a:blip r:embed="rId5">
            <a:alphaModFix/>
          </a:blip>
          <a:srcRect b="0" l="0" r="0" t="61874"/>
          <a:stretch/>
        </p:blipFill>
        <p:spPr>
          <a:xfrm>
            <a:off x="1639450" y="3331850"/>
            <a:ext cx="5939576" cy="1565225"/>
          </a:xfrm>
          <a:prstGeom prst="rect">
            <a:avLst/>
          </a:prstGeom>
          <a:noFill/>
          <a:ln>
            <a:noFill/>
          </a:ln>
        </p:spPr>
      </p:pic>
      <p:sp>
        <p:nvSpPr>
          <p:cNvPr id="769" name="Google Shape;769;p85"/>
          <p:cNvSpPr/>
          <p:nvPr/>
        </p:nvSpPr>
        <p:spPr>
          <a:xfrm>
            <a:off x="6642716" y="2661742"/>
            <a:ext cx="1213200" cy="5415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25400">
            <a:solidFill>
              <a:srgbClr val="684A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684AE0"/>
                </a:solidFill>
                <a:latin typeface="IBM Plex Sans"/>
                <a:ea typeface="IBM Plex Sans"/>
                <a:cs typeface="IBM Plex Sans"/>
                <a:sym typeface="IBM Plex Sans"/>
              </a:rPr>
              <a:t>Ряд сходится</a:t>
            </a:r>
            <a:endParaRPr sz="1500">
              <a:solidFill>
                <a:srgbClr val="684AE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770" name="Google Shape;770;p85"/>
          <p:cNvSpPr/>
          <p:nvPr/>
        </p:nvSpPr>
        <p:spPr>
          <a:xfrm>
            <a:off x="4988375" y="3440134"/>
            <a:ext cx="1213200" cy="5415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25400">
            <a:solidFill>
              <a:srgbClr val="684A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684AE0"/>
                </a:solidFill>
                <a:latin typeface="IBM Plex Sans"/>
                <a:ea typeface="IBM Plex Sans"/>
                <a:cs typeface="IBM Plex Sans"/>
                <a:sym typeface="IBM Plex Sans"/>
              </a:rPr>
              <a:t>Ряд сходится</a:t>
            </a:r>
            <a:endParaRPr sz="1500">
              <a:solidFill>
                <a:srgbClr val="684AE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771" name="Google Shape;771;p85"/>
          <p:cNvSpPr txBox="1"/>
          <p:nvPr>
            <p:ph type="title"/>
          </p:nvPr>
        </p:nvSpPr>
        <p:spPr>
          <a:xfrm>
            <a:off x="453900" y="1028200"/>
            <a:ext cx="80049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/>
              <a:t>Сходимость рядов. Признак д’Аламбера</a:t>
            </a:r>
            <a:endParaRPr/>
          </a:p>
        </p:txBody>
      </p:sp>
      <p:sp>
        <p:nvSpPr>
          <p:cNvPr id="772" name="Google Shape;772;p85"/>
          <p:cNvSpPr txBox="1"/>
          <p:nvPr>
            <p:ph type="title"/>
          </p:nvPr>
        </p:nvSpPr>
        <p:spPr>
          <a:xfrm>
            <a:off x="818600" y="241800"/>
            <a:ext cx="4129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b="0" lang="ru" sz="1300">
                <a:latin typeface="IBM Plex Sans"/>
                <a:ea typeface="IBM Plex Sans"/>
                <a:cs typeface="IBM Plex Sans"/>
                <a:sym typeface="IBM Plex Sans"/>
              </a:rPr>
              <a:t>Ряды</a:t>
            </a:r>
            <a:endParaRPr b="0" sz="200">
              <a:solidFill>
                <a:srgbClr val="684AE0"/>
              </a:solidFill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86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8" name="Google Shape;778;p86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9" name="Google Shape;779;p86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0" name="Google Shape;780;p86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1" name="Google Shape;781;p86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2" name="Google Shape;782;p86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83" name="Google Shape;783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pic>
        <p:nvPicPr>
          <p:cNvPr id="784" name="Google Shape;784;p8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15800" y="1840737"/>
            <a:ext cx="3710696" cy="1579716"/>
          </a:xfrm>
          <a:prstGeom prst="rect">
            <a:avLst/>
          </a:prstGeom>
          <a:noFill/>
          <a:ln>
            <a:noFill/>
          </a:ln>
        </p:spPr>
      </p:pic>
      <p:sp>
        <p:nvSpPr>
          <p:cNvPr id="785" name="Google Shape;785;p86"/>
          <p:cNvSpPr txBox="1"/>
          <p:nvPr>
            <p:ph type="title"/>
          </p:nvPr>
        </p:nvSpPr>
        <p:spPr>
          <a:xfrm>
            <a:off x="453900" y="1028200"/>
            <a:ext cx="80049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/>
              <a:t>Радикальный признак Коши</a:t>
            </a:r>
            <a:endParaRPr/>
          </a:p>
        </p:txBody>
      </p:sp>
      <p:sp>
        <p:nvSpPr>
          <p:cNvPr id="786" name="Google Shape;786;p86"/>
          <p:cNvSpPr txBox="1"/>
          <p:nvPr/>
        </p:nvSpPr>
        <p:spPr>
          <a:xfrm>
            <a:off x="470475" y="3644625"/>
            <a:ext cx="5396400" cy="10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5600">
            <a:noAutofit/>
          </a:bodyPr>
          <a:lstStyle/>
          <a:p>
            <a:pPr indent="-3238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84AE0"/>
              </a:buClr>
              <a:buSzPts val="1500"/>
              <a:buFont typeface="IBM Plex Sans"/>
              <a:buChar char="⦁"/>
            </a:pPr>
            <a:r>
              <a:rPr lang="ru" sz="1500">
                <a:latin typeface="IBM Plex Sans"/>
                <a:ea typeface="IBM Plex Sans"/>
                <a:cs typeface="IBM Plex Sans"/>
                <a:sym typeface="IBM Plex Sans"/>
              </a:rPr>
              <a:t>если </a:t>
            </a:r>
            <a:r>
              <a:rPr b="1" i="1" lang="ru" sz="1500">
                <a:latin typeface="IBM Plex Sans"/>
                <a:ea typeface="IBM Plex Sans"/>
                <a:cs typeface="IBM Plex Sans"/>
                <a:sym typeface="IBM Plex Sans"/>
              </a:rPr>
              <a:t>q </a:t>
            </a:r>
            <a:r>
              <a:rPr b="1" i="1" lang="ru" sz="15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&lt; 1</a:t>
            </a:r>
            <a:r>
              <a:rPr i="1" lang="ru" sz="15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,</a:t>
            </a:r>
            <a:r>
              <a:rPr lang="ru" sz="15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то ряд сходится;</a:t>
            </a:r>
            <a:endParaRPr sz="15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38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84AE0"/>
              </a:buClr>
              <a:buSzPts val="1500"/>
              <a:buFont typeface="IBM Plex Sans"/>
              <a:buChar char="⦁"/>
            </a:pPr>
            <a:r>
              <a:rPr lang="ru" sz="15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если </a:t>
            </a:r>
            <a:r>
              <a:rPr b="1" i="1" lang="ru" sz="15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q &gt; 1</a:t>
            </a:r>
            <a:r>
              <a:rPr lang="ru" sz="15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, то ряд расходится;</a:t>
            </a:r>
            <a:endParaRPr sz="15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84AE0"/>
              </a:buClr>
              <a:buSzPts val="1500"/>
              <a:buFont typeface="IBM Plex Sans"/>
              <a:buChar char="⦁"/>
            </a:pPr>
            <a:r>
              <a:rPr lang="ru" sz="15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если </a:t>
            </a:r>
            <a:r>
              <a:rPr b="1" i="1" lang="ru" sz="15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q = 1</a:t>
            </a:r>
            <a:r>
              <a:rPr lang="ru" sz="15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, то радикальный признак Коши не работает.</a:t>
            </a:r>
            <a:endParaRPr sz="15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787" name="Google Shape;787;p86"/>
          <p:cNvSpPr txBox="1"/>
          <p:nvPr>
            <p:ph type="title"/>
          </p:nvPr>
        </p:nvSpPr>
        <p:spPr>
          <a:xfrm>
            <a:off x="818600" y="241800"/>
            <a:ext cx="4129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b="0" lang="ru" sz="1300">
                <a:latin typeface="IBM Plex Sans"/>
                <a:ea typeface="IBM Plex Sans"/>
                <a:cs typeface="IBM Plex Sans"/>
                <a:sym typeface="IBM Plex Sans"/>
              </a:rPr>
              <a:t>Ряды</a:t>
            </a:r>
            <a:endParaRPr b="0" sz="200">
              <a:solidFill>
                <a:srgbClr val="684AE0"/>
              </a:solidFill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p87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3" name="Google Shape;793;p87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4" name="Google Shape;794;p87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5" name="Google Shape;795;p87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6" name="Google Shape;796;p87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7" name="Google Shape;797;p87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98" name="Google Shape;798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sp>
        <p:nvSpPr>
          <p:cNvPr id="799" name="Google Shape;799;p87"/>
          <p:cNvSpPr txBox="1"/>
          <p:nvPr>
            <p:ph type="title"/>
          </p:nvPr>
        </p:nvSpPr>
        <p:spPr>
          <a:xfrm>
            <a:off x="818600" y="241800"/>
            <a:ext cx="4129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b="0" lang="ru" sz="1300">
                <a:latin typeface="IBM Plex Sans"/>
                <a:ea typeface="IBM Plex Sans"/>
                <a:cs typeface="IBM Plex Sans"/>
                <a:sym typeface="IBM Plex Sans"/>
              </a:rPr>
              <a:t>Введение в математический анализ</a:t>
            </a:r>
            <a:endParaRPr b="0" sz="200">
              <a:solidFill>
                <a:srgbClr val="684AE0"/>
              </a:solidFill>
            </a:endParaRPr>
          </a:p>
        </p:txBody>
      </p:sp>
      <p:sp>
        <p:nvSpPr>
          <p:cNvPr id="800" name="Google Shape;800;p87"/>
          <p:cNvSpPr txBox="1"/>
          <p:nvPr>
            <p:ph type="title"/>
          </p:nvPr>
        </p:nvSpPr>
        <p:spPr>
          <a:xfrm>
            <a:off x="453900" y="1028200"/>
            <a:ext cx="80049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/>
              <a:t>Радикальный признак Коши. Пример</a:t>
            </a:r>
            <a:endParaRPr/>
          </a:p>
        </p:txBody>
      </p:sp>
      <p:pic>
        <p:nvPicPr>
          <p:cNvPr id="801" name="Google Shape;801;p87"/>
          <p:cNvPicPr preferRelativeResize="0"/>
          <p:nvPr/>
        </p:nvPicPr>
        <p:blipFill rotWithShape="1">
          <a:blip r:embed="rId4">
            <a:alphaModFix/>
          </a:blip>
          <a:srcRect b="0" l="2507" r="4615" t="0"/>
          <a:stretch/>
        </p:blipFill>
        <p:spPr>
          <a:xfrm>
            <a:off x="3832009" y="1634171"/>
            <a:ext cx="1479982" cy="901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805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p88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7" name="Google Shape;807;p88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8" name="Google Shape;808;p88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9" name="Google Shape;809;p88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0" name="Google Shape;810;p88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1" name="Google Shape;811;p88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12" name="Google Shape;812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sp>
        <p:nvSpPr>
          <p:cNvPr id="813" name="Google Shape;813;p88"/>
          <p:cNvSpPr txBox="1"/>
          <p:nvPr/>
        </p:nvSpPr>
        <p:spPr>
          <a:xfrm>
            <a:off x="3560420" y="4643392"/>
            <a:ext cx="2472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0 &lt; 1 -&gt; ряд сходится</a:t>
            </a:r>
            <a:endParaRPr b="1" sz="15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814" name="Google Shape;814;p88"/>
          <p:cNvSpPr txBox="1"/>
          <p:nvPr>
            <p:ph type="title"/>
          </p:nvPr>
        </p:nvSpPr>
        <p:spPr>
          <a:xfrm>
            <a:off x="453900" y="1028200"/>
            <a:ext cx="80049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/>
              <a:t>Радикальный признак Коши. Пример</a:t>
            </a:r>
            <a:endParaRPr/>
          </a:p>
        </p:txBody>
      </p:sp>
      <p:pic>
        <p:nvPicPr>
          <p:cNvPr id="815" name="Google Shape;815;p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92675" y="2349800"/>
            <a:ext cx="4558624" cy="231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6" name="Google Shape;816;p88"/>
          <p:cNvPicPr preferRelativeResize="0"/>
          <p:nvPr/>
        </p:nvPicPr>
        <p:blipFill rotWithShape="1">
          <a:blip r:embed="rId5">
            <a:alphaModFix/>
          </a:blip>
          <a:srcRect b="0" l="2507" r="4615" t="0"/>
          <a:stretch/>
        </p:blipFill>
        <p:spPr>
          <a:xfrm>
            <a:off x="3832009" y="1634171"/>
            <a:ext cx="1479982" cy="901825"/>
          </a:xfrm>
          <a:prstGeom prst="rect">
            <a:avLst/>
          </a:prstGeom>
          <a:noFill/>
          <a:ln>
            <a:noFill/>
          </a:ln>
        </p:spPr>
      </p:pic>
      <p:sp>
        <p:nvSpPr>
          <p:cNvPr id="817" name="Google Shape;817;p88"/>
          <p:cNvSpPr txBox="1"/>
          <p:nvPr>
            <p:ph type="title"/>
          </p:nvPr>
        </p:nvSpPr>
        <p:spPr>
          <a:xfrm>
            <a:off x="818600" y="241800"/>
            <a:ext cx="4129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b="0" lang="ru" sz="1300">
                <a:latin typeface="IBM Plex Sans"/>
                <a:ea typeface="IBM Plex Sans"/>
                <a:cs typeface="IBM Plex Sans"/>
                <a:sym typeface="IBM Plex Sans"/>
              </a:rPr>
              <a:t>Ряды</a:t>
            </a:r>
            <a:endParaRPr b="0" sz="200">
              <a:solidFill>
                <a:srgbClr val="684AE0"/>
              </a:solidFill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82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p89"/>
          <p:cNvSpPr txBox="1"/>
          <p:nvPr/>
        </p:nvSpPr>
        <p:spPr>
          <a:xfrm>
            <a:off x="470475" y="1628825"/>
            <a:ext cx="7707000" cy="203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56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IBM Plex Sans"/>
                <a:ea typeface="IBM Plex Sans"/>
                <a:cs typeface="IBM Plex Sans"/>
                <a:sym typeface="IBM Plex Sans"/>
              </a:rPr>
              <a:t>Рассмотрим положительный числовой ряд</a:t>
            </a:r>
            <a:endParaRPr sz="15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IBM Plex Sans"/>
                <a:ea typeface="IBM Plex Sans"/>
                <a:cs typeface="IBM Plex Sans"/>
                <a:sym typeface="IBM Plex Sans"/>
              </a:rPr>
              <a:t>Если существует предел                                          то:</a:t>
            </a:r>
            <a:endParaRPr sz="15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38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IBM Plex Sans"/>
              <a:buAutoNum type="alphaUcPeriod"/>
            </a:pPr>
            <a:r>
              <a:rPr lang="ru" sz="1500">
                <a:latin typeface="IBM Plex Sans"/>
                <a:ea typeface="IBM Plex Sans"/>
                <a:cs typeface="IBM Plex Sans"/>
                <a:sym typeface="IBM Plex Sans"/>
              </a:rPr>
              <a:t>При </a:t>
            </a:r>
            <a:r>
              <a:rPr b="1" i="1" lang="ru" sz="1500">
                <a:latin typeface="IBM Plex Sans"/>
                <a:ea typeface="IBM Plex Sans"/>
                <a:cs typeface="IBM Plex Sans"/>
                <a:sym typeface="IBM Plex Sans"/>
              </a:rPr>
              <a:t>D &lt; 1</a:t>
            </a:r>
            <a:r>
              <a:rPr lang="ru" sz="1500">
                <a:latin typeface="IBM Plex Sans"/>
                <a:ea typeface="IBM Plex Sans"/>
                <a:cs typeface="IBM Plex Sans"/>
                <a:sym typeface="IBM Plex Sans"/>
              </a:rPr>
              <a:t> ряд </a:t>
            </a:r>
            <a:r>
              <a:rPr b="1" lang="ru" sz="1500">
                <a:latin typeface="IBM Plex Sans"/>
                <a:ea typeface="IBM Plex Sans"/>
                <a:cs typeface="IBM Plex Sans"/>
                <a:sym typeface="IBM Plex Sans"/>
              </a:rPr>
              <a:t>расходится</a:t>
            </a:r>
            <a:r>
              <a:rPr lang="ru" sz="1500">
                <a:latin typeface="IBM Plex Sans"/>
                <a:ea typeface="IBM Plex Sans"/>
                <a:cs typeface="IBM Plex Sans"/>
                <a:sym typeface="IBM Plex Sans"/>
              </a:rPr>
              <a:t>. Причем полученное значение </a:t>
            </a:r>
            <a:r>
              <a:rPr b="1" i="1" lang="ru" sz="1500">
                <a:latin typeface="IBM Plex Sans"/>
                <a:ea typeface="IBM Plex Sans"/>
                <a:cs typeface="IBM Plex Sans"/>
                <a:sym typeface="IBM Plex Sans"/>
              </a:rPr>
              <a:t>D</a:t>
            </a:r>
            <a:r>
              <a:rPr lang="ru" sz="1500">
                <a:latin typeface="IBM Plex Sans"/>
                <a:ea typeface="IBM Plex Sans"/>
                <a:cs typeface="IBM Plex Sans"/>
                <a:sym typeface="IBM Plex Sans"/>
              </a:rPr>
              <a:t> может быть нулевым или отрицательным</a:t>
            </a:r>
            <a:endParaRPr sz="15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38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IBM Plex Sans"/>
              <a:buAutoNum type="alphaUcPeriod"/>
            </a:pPr>
            <a:r>
              <a:rPr lang="ru" sz="1500">
                <a:latin typeface="IBM Plex Sans"/>
                <a:ea typeface="IBM Plex Sans"/>
                <a:cs typeface="IBM Plex Sans"/>
                <a:sym typeface="IBM Plex Sans"/>
              </a:rPr>
              <a:t>При </a:t>
            </a:r>
            <a:r>
              <a:rPr b="1" i="1" lang="ru" sz="1500">
                <a:latin typeface="IBM Plex Sans"/>
                <a:ea typeface="IBM Plex Sans"/>
                <a:cs typeface="IBM Plex Sans"/>
                <a:sym typeface="IBM Plex Sans"/>
              </a:rPr>
              <a:t>D &gt; 1</a:t>
            </a:r>
            <a:r>
              <a:rPr lang="ru" sz="1500">
                <a:latin typeface="IBM Plex Sans"/>
                <a:ea typeface="IBM Plex Sans"/>
                <a:cs typeface="IBM Plex Sans"/>
                <a:sym typeface="IBM Plex Sans"/>
              </a:rPr>
              <a:t> ряд </a:t>
            </a:r>
            <a:r>
              <a:rPr b="1" lang="ru" sz="1500">
                <a:latin typeface="IBM Plex Sans"/>
                <a:ea typeface="IBM Plex Sans"/>
                <a:cs typeface="IBM Plex Sans"/>
                <a:sym typeface="IBM Plex Sans"/>
              </a:rPr>
              <a:t>сходится</a:t>
            </a:r>
            <a:r>
              <a:rPr lang="ru" sz="1500">
                <a:latin typeface="IBM Plex Sans"/>
                <a:ea typeface="IBM Plex Sans"/>
                <a:cs typeface="IBM Plex Sans"/>
                <a:sym typeface="IBM Plex Sans"/>
              </a:rPr>
              <a:t>. В частности ряд сходится при </a:t>
            </a:r>
            <a:r>
              <a:rPr b="1" i="1" lang="ru" sz="1500">
                <a:latin typeface="IBM Plex Sans"/>
                <a:ea typeface="IBM Plex Sans"/>
                <a:cs typeface="IBM Plex Sans"/>
                <a:sym typeface="IBM Plex Sans"/>
              </a:rPr>
              <a:t>D = ∞</a:t>
            </a:r>
            <a:r>
              <a:rPr lang="ru" sz="1500">
                <a:latin typeface="IBM Plex Sans"/>
                <a:ea typeface="IBM Plex Sans"/>
                <a:cs typeface="IBM Plex Sans"/>
                <a:sym typeface="IBM Plex Sans"/>
              </a:rPr>
              <a:t>.</a:t>
            </a:r>
            <a:endParaRPr sz="15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38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IBM Plex Sans"/>
              <a:buAutoNum type="alphaUcPeriod"/>
            </a:pPr>
            <a:r>
              <a:rPr lang="ru" sz="1500">
                <a:latin typeface="IBM Plex Sans"/>
                <a:ea typeface="IBM Plex Sans"/>
                <a:cs typeface="IBM Plex Sans"/>
                <a:sym typeface="IBM Plex Sans"/>
              </a:rPr>
              <a:t>При </a:t>
            </a:r>
            <a:r>
              <a:rPr b="1" i="1" lang="ru" sz="1500">
                <a:latin typeface="IBM Plex Sans"/>
                <a:ea typeface="IBM Plex Sans"/>
                <a:cs typeface="IBM Plex Sans"/>
                <a:sym typeface="IBM Plex Sans"/>
              </a:rPr>
              <a:t>D = 1</a:t>
            </a:r>
            <a:r>
              <a:rPr lang="ru" sz="1500"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b="1" lang="ru" sz="1500">
                <a:latin typeface="IBM Plex Sans"/>
                <a:ea typeface="IBM Plex Sans"/>
                <a:cs typeface="IBM Plex Sans"/>
                <a:sym typeface="IBM Plex Sans"/>
              </a:rPr>
              <a:t>признак Раабе не дает ответа</a:t>
            </a:r>
            <a:r>
              <a:rPr lang="ru" sz="1500">
                <a:latin typeface="IBM Plex Sans"/>
                <a:ea typeface="IBM Plex Sans"/>
                <a:cs typeface="IBM Plex Sans"/>
                <a:sym typeface="IBM Plex Sans"/>
              </a:rPr>
              <a:t>.</a:t>
            </a:r>
            <a:endParaRPr sz="15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823" name="Google Shape;823;p89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4" name="Google Shape;824;p89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5" name="Google Shape;825;p89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6" name="Google Shape;826;p89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7" name="Google Shape;827;p89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8" name="Google Shape;828;p89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29" name="Google Shape;829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sp>
        <p:nvSpPr>
          <p:cNvPr id="830" name="Google Shape;830;p89"/>
          <p:cNvSpPr/>
          <p:nvPr/>
        </p:nvSpPr>
        <p:spPr>
          <a:xfrm>
            <a:off x="2263600" y="4321950"/>
            <a:ext cx="4446900" cy="4740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25400">
            <a:solidFill>
              <a:srgbClr val="684A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Источник: </a:t>
            </a:r>
            <a:r>
              <a:rPr lang="ru" sz="1500" u="sng">
                <a:solidFill>
                  <a:srgbClr val="684AE0"/>
                </a:solidFill>
                <a:latin typeface="IBM Plex Sans"/>
                <a:ea typeface="IBM Plex Sans"/>
                <a:cs typeface="IBM Plex Sans"/>
                <a:sym typeface="IBM Plex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mathprofi.ru/slozhnye_ryady.html</a:t>
            </a:r>
            <a:endParaRPr sz="1500">
              <a:solidFill>
                <a:srgbClr val="684AE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831" name="Google Shape;831;p89"/>
          <p:cNvSpPr txBox="1"/>
          <p:nvPr>
            <p:ph type="title"/>
          </p:nvPr>
        </p:nvSpPr>
        <p:spPr>
          <a:xfrm>
            <a:off x="453900" y="1028200"/>
            <a:ext cx="80049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/>
              <a:t>Признак Раабе</a:t>
            </a:r>
            <a:endParaRPr/>
          </a:p>
        </p:txBody>
      </p:sp>
      <p:pic>
        <p:nvPicPr>
          <p:cNvPr id="832" name="Google Shape;832;p8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37729" y="1565725"/>
            <a:ext cx="510377" cy="546133"/>
          </a:xfrm>
          <a:prstGeom prst="rect">
            <a:avLst/>
          </a:prstGeom>
          <a:noFill/>
          <a:ln>
            <a:noFill/>
          </a:ln>
        </p:spPr>
      </p:pic>
      <p:pic>
        <p:nvPicPr>
          <p:cNvPr id="833" name="Google Shape;833;p8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09121" y="2386662"/>
            <a:ext cx="1852960" cy="520127"/>
          </a:xfrm>
          <a:prstGeom prst="rect">
            <a:avLst/>
          </a:prstGeom>
          <a:noFill/>
          <a:ln>
            <a:noFill/>
          </a:ln>
        </p:spPr>
      </p:pic>
      <p:sp>
        <p:nvSpPr>
          <p:cNvPr id="834" name="Google Shape;834;p89"/>
          <p:cNvSpPr txBox="1"/>
          <p:nvPr>
            <p:ph type="title"/>
          </p:nvPr>
        </p:nvSpPr>
        <p:spPr>
          <a:xfrm>
            <a:off x="818600" y="241800"/>
            <a:ext cx="4129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b="0" lang="ru" sz="1300">
                <a:latin typeface="IBM Plex Sans"/>
                <a:ea typeface="IBM Plex Sans"/>
                <a:cs typeface="IBM Plex Sans"/>
                <a:sym typeface="IBM Plex Sans"/>
              </a:rPr>
              <a:t>Ряды</a:t>
            </a:r>
            <a:endParaRPr b="0" sz="200">
              <a:solidFill>
                <a:srgbClr val="684AE0"/>
              </a:solidFill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838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p90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0" name="Google Shape;840;p90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1" name="Google Shape;841;p90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2" name="Google Shape;842;p90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3" name="Google Shape;843;p90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4" name="Google Shape;844;p90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45" name="Google Shape;845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Inna\Desktop\NEW HAPPINES\GeekBrains\Раабе.jpg" id="846" name="Google Shape;846;p9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86800" y="2330650"/>
            <a:ext cx="5707900" cy="1647300"/>
          </a:xfrm>
          <a:prstGeom prst="rect">
            <a:avLst/>
          </a:prstGeom>
          <a:noFill/>
          <a:ln>
            <a:noFill/>
          </a:ln>
        </p:spPr>
      </p:pic>
      <p:sp>
        <p:nvSpPr>
          <p:cNvPr id="847" name="Google Shape;847;p90"/>
          <p:cNvSpPr txBox="1"/>
          <p:nvPr>
            <p:ph type="title"/>
          </p:nvPr>
        </p:nvSpPr>
        <p:spPr>
          <a:xfrm>
            <a:off x="453900" y="1028200"/>
            <a:ext cx="80049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/>
              <a:t>Признак Раабе. Пример</a:t>
            </a:r>
            <a:endParaRPr/>
          </a:p>
        </p:txBody>
      </p:sp>
      <p:sp>
        <p:nvSpPr>
          <p:cNvPr id="848" name="Google Shape;848;p90"/>
          <p:cNvSpPr txBox="1"/>
          <p:nvPr>
            <p:ph type="title"/>
          </p:nvPr>
        </p:nvSpPr>
        <p:spPr>
          <a:xfrm>
            <a:off x="818600" y="241800"/>
            <a:ext cx="4129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b="0" lang="ru" sz="1300">
                <a:latin typeface="IBM Plex Sans"/>
                <a:ea typeface="IBM Plex Sans"/>
                <a:cs typeface="IBM Plex Sans"/>
                <a:sym typeface="IBM Plex Sans"/>
              </a:rPr>
              <a:t>Ряды</a:t>
            </a:r>
            <a:endParaRPr b="0" sz="200">
              <a:solidFill>
                <a:srgbClr val="684AE0"/>
              </a:solidFill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852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p91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91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5" name="Google Shape;855;p91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6" name="Google Shape;856;p91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7" name="Google Shape;857;p91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8" name="Google Shape;858;p91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59" name="Google Shape;859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sp>
        <p:nvSpPr>
          <p:cNvPr id="860" name="Google Shape;860;p91"/>
          <p:cNvSpPr txBox="1"/>
          <p:nvPr>
            <p:ph type="title"/>
          </p:nvPr>
        </p:nvSpPr>
        <p:spPr>
          <a:xfrm>
            <a:off x="453900" y="1028200"/>
            <a:ext cx="80049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/>
              <a:t>Несобственные интегралы. Дополнение.</a:t>
            </a:r>
            <a:endParaRPr/>
          </a:p>
        </p:txBody>
      </p:sp>
      <p:sp>
        <p:nvSpPr>
          <p:cNvPr id="861" name="Google Shape;861;p91"/>
          <p:cNvSpPr txBox="1"/>
          <p:nvPr/>
        </p:nvSpPr>
        <p:spPr>
          <a:xfrm>
            <a:off x="470475" y="1628825"/>
            <a:ext cx="7707000" cy="31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56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IBM Plex Sans"/>
                <a:ea typeface="IBM Plex Sans"/>
                <a:cs typeface="IBM Plex Sans"/>
                <a:sym typeface="IBM Plex Sans"/>
              </a:rPr>
              <a:t>Дан несобственный интеграл:</a:t>
            </a:r>
            <a:endParaRPr sz="15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IBM Plex Sans"/>
                <a:ea typeface="IBM Plex Sans"/>
                <a:cs typeface="IBM Plex Sans"/>
                <a:sym typeface="IBM Plex Sans"/>
              </a:rPr>
              <a:t>При этом, если предел в правой части формулы (</a:t>
            </a:r>
            <a:r>
              <a:rPr b="1" lang="ru" sz="1500">
                <a:solidFill>
                  <a:srgbClr val="684AE0"/>
                </a:solidFill>
                <a:latin typeface="IBM Plex Sans"/>
                <a:ea typeface="IBM Plex Sans"/>
                <a:cs typeface="IBM Plex Sans"/>
                <a:sym typeface="IBM Plex Sans"/>
              </a:rPr>
              <a:t>1</a:t>
            </a:r>
            <a:r>
              <a:rPr lang="ru" sz="1500">
                <a:latin typeface="IBM Plex Sans"/>
                <a:ea typeface="IBM Plex Sans"/>
                <a:cs typeface="IBM Plex Sans"/>
                <a:sym typeface="IBM Plex Sans"/>
              </a:rPr>
              <a:t>) существует и конечен, то несобственный интеграл </a:t>
            </a:r>
            <a:r>
              <a:rPr lang="ru" sz="1500">
                <a:latin typeface="IBM Plex Sans"/>
                <a:ea typeface="IBM Plex Sans"/>
                <a:cs typeface="IBM Plex Sans"/>
                <a:sym typeface="IBM Plex Sans"/>
              </a:rPr>
              <a:t>называют</a:t>
            </a:r>
            <a:r>
              <a:rPr lang="ru" sz="1500"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b="1" lang="ru" sz="1500">
                <a:solidFill>
                  <a:srgbClr val="684AE0"/>
                </a:solidFill>
                <a:latin typeface="IBM Plex Sans"/>
                <a:ea typeface="IBM Plex Sans"/>
                <a:cs typeface="IBM Plex Sans"/>
                <a:sym typeface="IBM Plex Sans"/>
              </a:rPr>
              <a:t>сходящимся</a:t>
            </a:r>
            <a:r>
              <a:rPr lang="ru" sz="1500">
                <a:latin typeface="IBM Plex Sans"/>
                <a:ea typeface="IBM Plex Sans"/>
                <a:cs typeface="IBM Plex Sans"/>
                <a:sym typeface="IBM Plex Sans"/>
              </a:rPr>
              <a:t>.</a:t>
            </a:r>
            <a:endParaRPr sz="15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IBM Plex Sans"/>
                <a:ea typeface="IBM Plex Sans"/>
                <a:cs typeface="IBM Plex Sans"/>
                <a:sym typeface="IBM Plex Sans"/>
              </a:rPr>
              <a:t>В противном случае (т.е. если предел не существует или равен бесконечности) неспособный интеграл называют </a:t>
            </a:r>
            <a:r>
              <a:rPr b="1" lang="ru" sz="1500">
                <a:solidFill>
                  <a:srgbClr val="684AE0"/>
                </a:solidFill>
                <a:latin typeface="IBM Plex Sans"/>
                <a:ea typeface="IBM Plex Sans"/>
                <a:cs typeface="IBM Plex Sans"/>
                <a:sym typeface="IBM Plex Sans"/>
              </a:rPr>
              <a:t>расходящимся</a:t>
            </a:r>
            <a:r>
              <a:rPr lang="ru" sz="1500">
                <a:latin typeface="IBM Plex Sans"/>
                <a:ea typeface="IBM Plex Sans"/>
                <a:cs typeface="IBM Plex Sans"/>
                <a:sym typeface="IBM Plex Sans"/>
              </a:rPr>
              <a:t>.</a:t>
            </a:r>
            <a:endParaRPr sz="15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862" name="Google Shape;862;p91"/>
          <p:cNvPicPr preferRelativeResize="0"/>
          <p:nvPr/>
        </p:nvPicPr>
        <p:blipFill rotWithShape="1">
          <a:blip r:embed="rId4">
            <a:alphaModFix/>
          </a:blip>
          <a:srcRect b="68063" l="20543" r="20543" t="0"/>
          <a:stretch/>
        </p:blipFill>
        <p:spPr>
          <a:xfrm>
            <a:off x="2624200" y="2097325"/>
            <a:ext cx="3895600" cy="755701"/>
          </a:xfrm>
          <a:prstGeom prst="rect">
            <a:avLst/>
          </a:prstGeom>
          <a:noFill/>
          <a:ln>
            <a:noFill/>
          </a:ln>
        </p:spPr>
      </p:pic>
      <p:sp>
        <p:nvSpPr>
          <p:cNvPr id="863" name="Google Shape;863;p91"/>
          <p:cNvSpPr txBox="1"/>
          <p:nvPr/>
        </p:nvSpPr>
        <p:spPr>
          <a:xfrm>
            <a:off x="6697205" y="2248216"/>
            <a:ext cx="365700" cy="3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56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IBM Plex Sans"/>
                <a:ea typeface="IBM Plex Sans"/>
                <a:cs typeface="IBM Plex Sans"/>
                <a:sym typeface="IBM Plex Sans"/>
              </a:rPr>
              <a:t>(</a:t>
            </a:r>
            <a:r>
              <a:rPr b="1" lang="ru" sz="1500">
                <a:solidFill>
                  <a:srgbClr val="684AE0"/>
                </a:solidFill>
                <a:latin typeface="IBM Plex Sans"/>
                <a:ea typeface="IBM Plex Sans"/>
                <a:cs typeface="IBM Plex Sans"/>
                <a:sym typeface="IBM Plex Sans"/>
              </a:rPr>
              <a:t>1</a:t>
            </a:r>
            <a:r>
              <a:rPr lang="ru" sz="1500">
                <a:latin typeface="IBM Plex Sans"/>
                <a:ea typeface="IBM Plex Sans"/>
                <a:cs typeface="IBM Plex Sans"/>
                <a:sym typeface="IBM Plex Sans"/>
              </a:rPr>
              <a:t>)</a:t>
            </a:r>
            <a:endParaRPr sz="15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864" name="Google Shape;864;p91"/>
          <p:cNvSpPr txBox="1"/>
          <p:nvPr>
            <p:ph type="title"/>
          </p:nvPr>
        </p:nvSpPr>
        <p:spPr>
          <a:xfrm>
            <a:off x="818600" y="241800"/>
            <a:ext cx="4129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b="0" lang="ru" sz="1300">
                <a:latin typeface="IBM Plex Sans"/>
                <a:ea typeface="IBM Plex Sans"/>
                <a:cs typeface="IBM Plex Sans"/>
                <a:sym typeface="IBM Plex Sans"/>
              </a:rPr>
              <a:t>Ряды</a:t>
            </a:r>
            <a:endParaRPr b="0" sz="200">
              <a:solidFill>
                <a:srgbClr val="684AE0"/>
              </a:solidFill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868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92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0" name="Google Shape;870;p92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1" name="Google Shape;871;p92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2" name="Google Shape;872;p92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3" name="Google Shape;873;p92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4" name="Google Shape;874;p92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75" name="Google Shape;875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pic>
        <p:nvPicPr>
          <p:cNvPr id="876" name="Google Shape;876;p9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03931" y="1775802"/>
            <a:ext cx="3736141" cy="713343"/>
          </a:xfrm>
          <a:prstGeom prst="rect">
            <a:avLst/>
          </a:prstGeom>
          <a:noFill/>
          <a:ln>
            <a:noFill/>
          </a:ln>
        </p:spPr>
      </p:pic>
      <p:pic>
        <p:nvPicPr>
          <p:cNvPr id="877" name="Google Shape;877;p9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735980" y="2810713"/>
            <a:ext cx="1179488" cy="888546"/>
          </a:xfrm>
          <a:prstGeom prst="rect">
            <a:avLst/>
          </a:prstGeom>
          <a:noFill/>
          <a:ln>
            <a:noFill/>
          </a:ln>
        </p:spPr>
      </p:pic>
      <p:sp>
        <p:nvSpPr>
          <p:cNvPr id="878" name="Google Shape;878;p92"/>
          <p:cNvSpPr/>
          <p:nvPr/>
        </p:nvSpPr>
        <p:spPr>
          <a:xfrm>
            <a:off x="1770443" y="2898289"/>
            <a:ext cx="3736200" cy="713400"/>
          </a:xfrm>
          <a:prstGeom prst="rect">
            <a:avLst/>
          </a:prstGeom>
          <a:solidFill>
            <a:srgbClr val="FFFFFF"/>
          </a:solidFill>
          <a:ln cap="flat" cmpd="sng" w="25400">
            <a:solidFill>
              <a:srgbClr val="684A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684AE0"/>
                </a:solidFill>
                <a:latin typeface="IBM Plex Sans"/>
                <a:ea typeface="IBM Plex Sans"/>
                <a:cs typeface="IBM Plex Sans"/>
                <a:sym typeface="IBM Plex Sans"/>
              </a:rPr>
              <a:t>Данный ряд сходится одновременно с несобственным интегралом:</a:t>
            </a:r>
            <a:endParaRPr sz="1500">
              <a:solidFill>
                <a:srgbClr val="684AE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879" name="Google Shape;879;p92"/>
          <p:cNvSpPr/>
          <p:nvPr/>
        </p:nvSpPr>
        <p:spPr>
          <a:xfrm>
            <a:off x="1748258" y="4020835"/>
            <a:ext cx="5647500" cy="713400"/>
          </a:xfrm>
          <a:prstGeom prst="flowChartAlternateProcess">
            <a:avLst/>
          </a:prstGeom>
          <a:solidFill>
            <a:srgbClr val="FFFFFF"/>
          </a:solidFill>
          <a:ln cap="flat" cmpd="sng" w="25400">
            <a:solidFill>
              <a:srgbClr val="684A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684AE0"/>
                </a:solidFill>
                <a:latin typeface="IBM Plex Sans"/>
                <a:ea typeface="IBM Plex Sans"/>
                <a:cs typeface="IBM Plex Sans"/>
                <a:sym typeface="IBM Plex Sans"/>
              </a:rPr>
              <a:t>То есть, если такой интеграл можно посчитать, и он не равен бесконечности, ряд сходится.</a:t>
            </a:r>
            <a:endParaRPr sz="1500">
              <a:solidFill>
                <a:srgbClr val="684AE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880" name="Google Shape;880;p92"/>
          <p:cNvSpPr txBox="1"/>
          <p:nvPr>
            <p:ph type="title"/>
          </p:nvPr>
        </p:nvSpPr>
        <p:spPr>
          <a:xfrm>
            <a:off x="453900" y="1028200"/>
            <a:ext cx="80049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/>
              <a:t>Интегральный признак Коши</a:t>
            </a:r>
            <a:endParaRPr/>
          </a:p>
        </p:txBody>
      </p:sp>
      <p:sp>
        <p:nvSpPr>
          <p:cNvPr id="881" name="Google Shape;881;p92"/>
          <p:cNvSpPr txBox="1"/>
          <p:nvPr>
            <p:ph type="title"/>
          </p:nvPr>
        </p:nvSpPr>
        <p:spPr>
          <a:xfrm>
            <a:off x="818600" y="241800"/>
            <a:ext cx="4129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b="0" lang="ru" sz="1300">
                <a:latin typeface="IBM Plex Sans"/>
                <a:ea typeface="IBM Plex Sans"/>
                <a:cs typeface="IBM Plex Sans"/>
                <a:sym typeface="IBM Plex Sans"/>
              </a:rPr>
              <a:t>Ряды</a:t>
            </a:r>
            <a:endParaRPr b="0" sz="200">
              <a:solidFill>
                <a:srgbClr val="684AE0"/>
              </a:solidFill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885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p93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7" name="Google Shape;887;p93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8" name="Google Shape;888;p93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9" name="Google Shape;889;p93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0" name="Google Shape;890;p93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1" name="Google Shape;891;p93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92" name="Google Shape;892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pic>
        <p:nvPicPr>
          <p:cNvPr id="893" name="Google Shape;893;p9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99560" y="2193551"/>
            <a:ext cx="5944882" cy="726750"/>
          </a:xfrm>
          <a:prstGeom prst="rect">
            <a:avLst/>
          </a:prstGeom>
          <a:noFill/>
          <a:ln>
            <a:noFill/>
          </a:ln>
        </p:spPr>
      </p:pic>
      <p:sp>
        <p:nvSpPr>
          <p:cNvPr id="894" name="Google Shape;894;p93"/>
          <p:cNvSpPr/>
          <p:nvPr/>
        </p:nvSpPr>
        <p:spPr>
          <a:xfrm flipH="1">
            <a:off x="1599550" y="3576325"/>
            <a:ext cx="2153100" cy="8142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25400">
            <a:solidFill>
              <a:srgbClr val="684A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684AE0"/>
                </a:solidFill>
                <a:latin typeface="IBM Plex Sans"/>
                <a:ea typeface="IBM Plex Sans"/>
                <a:cs typeface="IBM Plex Sans"/>
                <a:sym typeface="IBM Plex Sans"/>
              </a:rPr>
              <a:t>Для этого нужно посчитать интеграл:</a:t>
            </a:r>
            <a:endParaRPr sz="1500">
              <a:solidFill>
                <a:srgbClr val="684AE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895" name="Google Shape;895;p9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887468" y="3396484"/>
            <a:ext cx="2397556" cy="1076636"/>
          </a:xfrm>
          <a:prstGeom prst="rect">
            <a:avLst/>
          </a:prstGeom>
          <a:noFill/>
          <a:ln>
            <a:noFill/>
          </a:ln>
        </p:spPr>
      </p:pic>
      <p:sp>
        <p:nvSpPr>
          <p:cNvPr id="896" name="Google Shape;896;p93"/>
          <p:cNvSpPr txBox="1"/>
          <p:nvPr>
            <p:ph type="title"/>
          </p:nvPr>
        </p:nvSpPr>
        <p:spPr>
          <a:xfrm>
            <a:off x="453900" y="1028200"/>
            <a:ext cx="82923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/>
              <a:t>Исследовать ряд с помощью интегрального признака Коши</a:t>
            </a:r>
            <a:endParaRPr/>
          </a:p>
        </p:txBody>
      </p:sp>
      <p:sp>
        <p:nvSpPr>
          <p:cNvPr id="897" name="Google Shape;897;p93"/>
          <p:cNvSpPr txBox="1"/>
          <p:nvPr>
            <p:ph type="title"/>
          </p:nvPr>
        </p:nvSpPr>
        <p:spPr>
          <a:xfrm>
            <a:off x="818600" y="241800"/>
            <a:ext cx="4129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b="0" lang="ru" sz="1300">
                <a:latin typeface="IBM Plex Sans"/>
                <a:ea typeface="IBM Plex Sans"/>
                <a:cs typeface="IBM Plex Sans"/>
                <a:sym typeface="IBM Plex Sans"/>
              </a:rPr>
              <a:t>Ряды</a:t>
            </a:r>
            <a:endParaRPr b="0" sz="200">
              <a:solidFill>
                <a:srgbClr val="684AE0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ru"/>
              <a:t>Общие моменты</a:t>
            </a:r>
            <a:endParaRPr/>
          </a:p>
        </p:txBody>
      </p:sp>
      <p:sp>
        <p:nvSpPr>
          <p:cNvPr id="328" name="Google Shape;328;p49"/>
          <p:cNvSpPr txBox="1"/>
          <p:nvPr>
            <p:ph idx="1" type="body"/>
          </p:nvPr>
        </p:nvSpPr>
        <p:spPr>
          <a:xfrm>
            <a:off x="457200" y="1200150"/>
            <a:ext cx="46188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10000"/>
          </a:bodyPr>
          <a:lstStyle/>
          <a:p>
            <a:pPr indent="-499110" lvl="0" marL="5143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AutoNum type="arabicParenR"/>
            </a:pPr>
            <a:r>
              <a:rPr lang="ru"/>
              <a:t>Важны и необходимое, и достаточное условие экстремума.</a:t>
            </a:r>
            <a:endParaRPr/>
          </a:p>
          <a:p>
            <a:pPr indent="-499110" lvl="0" marL="51435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AutoNum type="arabicParenR"/>
            </a:pPr>
            <a:r>
              <a:rPr lang="ru"/>
              <a:t>Локальный экстремум не обязательно совпадает с наибольшим или наименьшим значениями функции.</a:t>
            </a:r>
            <a:endParaRPr/>
          </a:p>
        </p:txBody>
      </p:sp>
      <p:sp>
        <p:nvSpPr>
          <p:cNvPr id="329" name="Google Shape;329;p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330" name="Google Shape;330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80112" y="1275606"/>
            <a:ext cx="2106234" cy="32981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90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94"/>
          <p:cNvSpPr/>
          <p:nvPr/>
        </p:nvSpPr>
        <p:spPr>
          <a:xfrm>
            <a:off x="2884350" y="3949754"/>
            <a:ext cx="3375300" cy="5625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684A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3" name="Google Shape;903;p94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4" name="Google Shape;904;p94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5" name="Google Shape;905;p94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6" name="Google Shape;906;p94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7" name="Google Shape;907;p94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8" name="Google Shape;908;p94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09" name="Google Shape;909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pic>
        <p:nvPicPr>
          <p:cNvPr id="910" name="Google Shape;910;p94"/>
          <p:cNvPicPr preferRelativeResize="0"/>
          <p:nvPr/>
        </p:nvPicPr>
        <p:blipFill rotWithShape="1">
          <a:blip r:embed="rId4">
            <a:alphaModFix/>
          </a:blip>
          <a:srcRect b="15171" l="0" r="0" t="25190"/>
          <a:stretch/>
        </p:blipFill>
        <p:spPr>
          <a:xfrm>
            <a:off x="3054425" y="2975299"/>
            <a:ext cx="3035149" cy="65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1" name="Google Shape;911;p94"/>
          <p:cNvPicPr preferRelativeResize="0"/>
          <p:nvPr/>
        </p:nvPicPr>
        <p:blipFill rotWithShape="1">
          <a:blip r:embed="rId5">
            <a:alphaModFix/>
          </a:blip>
          <a:srcRect b="9036" l="4744" r="4888" t="11761"/>
          <a:stretch/>
        </p:blipFill>
        <p:spPr>
          <a:xfrm>
            <a:off x="2996375" y="4050200"/>
            <a:ext cx="3201951" cy="399525"/>
          </a:xfrm>
          <a:prstGeom prst="rect">
            <a:avLst/>
          </a:prstGeom>
          <a:noFill/>
          <a:ln>
            <a:noFill/>
          </a:ln>
        </p:spPr>
      </p:pic>
      <p:sp>
        <p:nvSpPr>
          <p:cNvPr id="912" name="Google Shape;912;p94"/>
          <p:cNvSpPr txBox="1"/>
          <p:nvPr>
            <p:ph type="title"/>
          </p:nvPr>
        </p:nvSpPr>
        <p:spPr>
          <a:xfrm>
            <a:off x="453900" y="1028200"/>
            <a:ext cx="82923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/>
              <a:t>Исследовать ряд с помощью интегрального признака Коши</a:t>
            </a:r>
            <a:endParaRPr/>
          </a:p>
        </p:txBody>
      </p:sp>
      <p:sp>
        <p:nvSpPr>
          <p:cNvPr id="913" name="Google Shape;913;p94"/>
          <p:cNvSpPr/>
          <p:nvPr/>
        </p:nvSpPr>
        <p:spPr>
          <a:xfrm flipH="1">
            <a:off x="3061850" y="2044900"/>
            <a:ext cx="3013800" cy="5625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25400">
            <a:solidFill>
              <a:srgbClr val="684A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684AE0"/>
                </a:solidFill>
                <a:latin typeface="IBM Plex Sans"/>
                <a:ea typeface="IBM Plex Sans"/>
                <a:cs typeface="IBM Plex Sans"/>
                <a:sym typeface="IBM Plex Sans"/>
              </a:rPr>
              <a:t>Для этого нужно посчитать интеграл:</a:t>
            </a:r>
            <a:endParaRPr sz="1500">
              <a:solidFill>
                <a:srgbClr val="684AE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914" name="Google Shape;914;p94"/>
          <p:cNvSpPr txBox="1"/>
          <p:nvPr>
            <p:ph type="title"/>
          </p:nvPr>
        </p:nvSpPr>
        <p:spPr>
          <a:xfrm>
            <a:off x="818600" y="241800"/>
            <a:ext cx="4129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b="0" lang="ru" sz="1300">
                <a:latin typeface="IBM Plex Sans"/>
                <a:ea typeface="IBM Plex Sans"/>
                <a:cs typeface="IBM Plex Sans"/>
                <a:sym typeface="IBM Plex Sans"/>
              </a:rPr>
              <a:t>Ряды</a:t>
            </a:r>
            <a:endParaRPr b="0" sz="200">
              <a:solidFill>
                <a:srgbClr val="684AE0"/>
              </a:solidFill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918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p95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0" name="Google Shape;920;p95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1" name="Google Shape;921;p95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2" name="Google Shape;922;p95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3" name="Google Shape;923;p95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4" name="Google Shape;924;p95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25" name="Google Shape;925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pic>
        <p:nvPicPr>
          <p:cNvPr id="926" name="Google Shape;926;p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20911" y="3373747"/>
            <a:ext cx="3743088" cy="513156"/>
          </a:xfrm>
          <a:prstGeom prst="rect">
            <a:avLst/>
          </a:prstGeom>
          <a:noFill/>
          <a:ln>
            <a:noFill/>
          </a:ln>
        </p:spPr>
      </p:pic>
      <p:pic>
        <p:nvPicPr>
          <p:cNvPr id="927" name="Google Shape;927;p9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59127" y="2519474"/>
            <a:ext cx="3863952" cy="821086"/>
          </a:xfrm>
          <a:prstGeom prst="rect">
            <a:avLst/>
          </a:prstGeom>
          <a:noFill/>
          <a:ln>
            <a:noFill/>
          </a:ln>
        </p:spPr>
      </p:pic>
      <p:sp>
        <p:nvSpPr>
          <p:cNvPr id="928" name="Google Shape;928;p95"/>
          <p:cNvSpPr txBox="1"/>
          <p:nvPr>
            <p:ph type="title"/>
          </p:nvPr>
        </p:nvSpPr>
        <p:spPr>
          <a:xfrm>
            <a:off x="453900" y="1028200"/>
            <a:ext cx="82923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/>
              <a:t>Исследовать ряд с помощью интегрального признака Коши</a:t>
            </a:r>
            <a:endParaRPr/>
          </a:p>
        </p:txBody>
      </p:sp>
      <p:sp>
        <p:nvSpPr>
          <p:cNvPr id="929" name="Google Shape;929;p95"/>
          <p:cNvSpPr/>
          <p:nvPr/>
        </p:nvSpPr>
        <p:spPr>
          <a:xfrm>
            <a:off x="3065100" y="3940625"/>
            <a:ext cx="3013800" cy="9531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28575">
            <a:solidFill>
              <a:srgbClr val="684A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684AE0"/>
                </a:solidFill>
                <a:latin typeface="IBM Plex Sans"/>
                <a:ea typeface="IBM Plex Sans"/>
                <a:cs typeface="IBM Plex Sans"/>
                <a:sym typeface="IBM Plex Sans"/>
              </a:rPr>
              <a:t>!замена пределов интегрирования при замене переменной!</a:t>
            </a:r>
            <a:endParaRPr sz="1500">
              <a:solidFill>
                <a:srgbClr val="684AE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930" name="Google Shape;930;p95"/>
          <p:cNvSpPr/>
          <p:nvPr/>
        </p:nvSpPr>
        <p:spPr>
          <a:xfrm flipH="1">
            <a:off x="3061850" y="2044900"/>
            <a:ext cx="3013800" cy="5625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25400">
            <a:solidFill>
              <a:srgbClr val="684A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684AE0"/>
                </a:solidFill>
                <a:latin typeface="IBM Plex Sans"/>
                <a:ea typeface="IBM Plex Sans"/>
                <a:cs typeface="IBM Plex Sans"/>
                <a:sym typeface="IBM Plex Sans"/>
              </a:rPr>
              <a:t>Для этого нужно посчитать интеграл:</a:t>
            </a:r>
            <a:endParaRPr sz="1500">
              <a:solidFill>
                <a:srgbClr val="684AE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931" name="Google Shape;931;p95"/>
          <p:cNvSpPr txBox="1"/>
          <p:nvPr>
            <p:ph type="title"/>
          </p:nvPr>
        </p:nvSpPr>
        <p:spPr>
          <a:xfrm>
            <a:off x="818600" y="241800"/>
            <a:ext cx="4129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b="0" lang="ru" sz="1300">
                <a:latin typeface="IBM Plex Sans"/>
                <a:ea typeface="IBM Plex Sans"/>
                <a:cs typeface="IBM Plex Sans"/>
                <a:sym typeface="IBM Plex Sans"/>
              </a:rPr>
              <a:t>Ряды</a:t>
            </a:r>
            <a:endParaRPr b="0" sz="200">
              <a:solidFill>
                <a:srgbClr val="684AE0"/>
              </a:solidFill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935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p96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7" name="Google Shape;937;p96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8" name="Google Shape;938;p96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9" name="Google Shape;939;p96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0" name="Google Shape;940;p96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1" name="Google Shape;941;p96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42" name="Google Shape;942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pic>
        <p:nvPicPr>
          <p:cNvPr id="943" name="Google Shape;943;p96"/>
          <p:cNvPicPr preferRelativeResize="0"/>
          <p:nvPr/>
        </p:nvPicPr>
        <p:blipFill rotWithShape="1">
          <a:blip r:embed="rId4">
            <a:alphaModFix/>
          </a:blip>
          <a:srcRect b="33653" l="0" r="61193" t="44695"/>
          <a:stretch/>
        </p:blipFill>
        <p:spPr>
          <a:xfrm>
            <a:off x="1336270" y="2905800"/>
            <a:ext cx="1538659" cy="584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44" name="Google Shape;944;p96"/>
          <p:cNvGrpSpPr/>
          <p:nvPr/>
        </p:nvGrpSpPr>
        <p:grpSpPr>
          <a:xfrm>
            <a:off x="976675" y="1395838"/>
            <a:ext cx="4933151" cy="1298125"/>
            <a:chOff x="976675" y="1543200"/>
            <a:chExt cx="4933151" cy="1298125"/>
          </a:xfrm>
        </p:grpSpPr>
        <p:pic>
          <p:nvPicPr>
            <p:cNvPr id="945" name="Google Shape;945;p96"/>
            <p:cNvPicPr preferRelativeResize="0"/>
            <p:nvPr/>
          </p:nvPicPr>
          <p:blipFill rotWithShape="1">
            <a:blip r:embed="rId5">
              <a:alphaModFix/>
            </a:blip>
            <a:srcRect b="0" l="57479" r="0" t="0"/>
            <a:stretch/>
          </p:blipFill>
          <p:spPr>
            <a:xfrm>
              <a:off x="3031699" y="1543200"/>
              <a:ext cx="2878127" cy="12981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46" name="Google Shape;946;p96"/>
            <p:cNvPicPr preferRelativeResize="0"/>
            <p:nvPr/>
          </p:nvPicPr>
          <p:blipFill rotWithShape="1">
            <a:blip r:embed="rId5">
              <a:alphaModFix/>
            </a:blip>
            <a:srcRect b="0" l="0" r="35026" t="0"/>
            <a:stretch/>
          </p:blipFill>
          <p:spPr>
            <a:xfrm>
              <a:off x="976675" y="1543200"/>
              <a:ext cx="4397878" cy="12981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47" name="Google Shape;947;p96"/>
          <p:cNvGrpSpPr/>
          <p:nvPr/>
        </p:nvGrpSpPr>
        <p:grpSpPr>
          <a:xfrm>
            <a:off x="976675" y="3701800"/>
            <a:ext cx="4934621" cy="585946"/>
            <a:chOff x="976675" y="3882625"/>
            <a:chExt cx="4934621" cy="585946"/>
          </a:xfrm>
        </p:grpSpPr>
        <p:pic>
          <p:nvPicPr>
            <p:cNvPr id="948" name="Google Shape;948;p96"/>
            <p:cNvPicPr preferRelativeResize="0"/>
            <p:nvPr/>
          </p:nvPicPr>
          <p:blipFill rotWithShape="1">
            <a:blip r:embed="rId6">
              <a:alphaModFix/>
            </a:blip>
            <a:srcRect b="0" l="45861" r="0" t="0"/>
            <a:stretch/>
          </p:blipFill>
          <p:spPr>
            <a:xfrm>
              <a:off x="2246849" y="3882625"/>
              <a:ext cx="3664447" cy="584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49" name="Google Shape;949;p96"/>
            <p:cNvPicPr preferRelativeResize="0"/>
            <p:nvPr/>
          </p:nvPicPr>
          <p:blipFill rotWithShape="1">
            <a:blip r:embed="rId7">
              <a:alphaModFix/>
            </a:blip>
            <a:srcRect b="0" l="0" r="35917" t="0"/>
            <a:stretch/>
          </p:blipFill>
          <p:spPr>
            <a:xfrm>
              <a:off x="976675" y="3884421"/>
              <a:ext cx="4337602" cy="5841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50" name="Google Shape;950;p96"/>
          <p:cNvPicPr preferRelativeResize="0"/>
          <p:nvPr/>
        </p:nvPicPr>
        <p:blipFill rotWithShape="1">
          <a:blip r:embed="rId4">
            <a:alphaModFix/>
          </a:blip>
          <a:srcRect b="-1476" l="0" r="90376" t="89596"/>
          <a:stretch/>
        </p:blipFill>
        <p:spPr>
          <a:xfrm>
            <a:off x="1336275" y="4413700"/>
            <a:ext cx="381575" cy="320525"/>
          </a:xfrm>
          <a:prstGeom prst="rect">
            <a:avLst/>
          </a:prstGeom>
          <a:noFill/>
          <a:ln>
            <a:noFill/>
          </a:ln>
        </p:spPr>
      </p:pic>
      <p:sp>
        <p:nvSpPr>
          <p:cNvPr id="951" name="Google Shape;951;p96"/>
          <p:cNvSpPr/>
          <p:nvPr/>
        </p:nvSpPr>
        <p:spPr>
          <a:xfrm>
            <a:off x="6371925" y="2044900"/>
            <a:ext cx="1996200" cy="14829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25400">
            <a:solidFill>
              <a:srgbClr val="684A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1500">
                <a:solidFill>
                  <a:srgbClr val="684AE0"/>
                </a:solidFill>
                <a:latin typeface="IBM Plex Sans"/>
                <a:ea typeface="IBM Plex Sans"/>
                <a:cs typeface="IBM Plex Sans"/>
                <a:sym typeface="IBM Plex Sans"/>
              </a:rPr>
              <a:t>Интеграл расходится, следовательно расходится и ряд.</a:t>
            </a:r>
            <a:endParaRPr sz="1500">
              <a:solidFill>
                <a:srgbClr val="684AE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952" name="Google Shape;952;p96"/>
          <p:cNvSpPr txBox="1"/>
          <p:nvPr>
            <p:ph type="title"/>
          </p:nvPr>
        </p:nvSpPr>
        <p:spPr>
          <a:xfrm>
            <a:off x="818600" y="241800"/>
            <a:ext cx="4129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b="0" lang="ru" sz="1300">
                <a:latin typeface="IBM Plex Sans"/>
                <a:ea typeface="IBM Plex Sans"/>
                <a:cs typeface="IBM Plex Sans"/>
                <a:sym typeface="IBM Plex Sans"/>
              </a:rPr>
              <a:t>Ряды</a:t>
            </a:r>
            <a:endParaRPr b="0" sz="200">
              <a:solidFill>
                <a:srgbClr val="684AE0"/>
              </a:solidFill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956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p97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8" name="Google Shape;958;p97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9" name="Google Shape;959;p97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0" name="Google Shape;960;p97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1" name="Google Shape;961;p97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2" name="Google Shape;962;p97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63" name="Google Shape;963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pic>
        <p:nvPicPr>
          <p:cNvPr id="964" name="Google Shape;964;p9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17775" y="2767499"/>
            <a:ext cx="6708450" cy="708200"/>
          </a:xfrm>
          <a:prstGeom prst="rect">
            <a:avLst/>
          </a:prstGeom>
          <a:noFill/>
          <a:ln>
            <a:noFill/>
          </a:ln>
        </p:spPr>
      </p:pic>
      <p:sp>
        <p:nvSpPr>
          <p:cNvPr id="965" name="Google Shape;965;p97"/>
          <p:cNvSpPr txBox="1"/>
          <p:nvPr>
            <p:ph type="title"/>
          </p:nvPr>
        </p:nvSpPr>
        <p:spPr>
          <a:xfrm>
            <a:off x="453900" y="1028200"/>
            <a:ext cx="82923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/>
              <a:t>Давайте исследуем и этот ряд</a:t>
            </a:r>
            <a:endParaRPr/>
          </a:p>
        </p:txBody>
      </p:sp>
      <p:sp>
        <p:nvSpPr>
          <p:cNvPr id="966" name="Google Shape;966;p97"/>
          <p:cNvSpPr txBox="1"/>
          <p:nvPr>
            <p:ph type="title"/>
          </p:nvPr>
        </p:nvSpPr>
        <p:spPr>
          <a:xfrm>
            <a:off x="818600" y="241800"/>
            <a:ext cx="4129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b="0" lang="ru" sz="1300">
                <a:latin typeface="IBM Plex Sans"/>
                <a:ea typeface="IBM Plex Sans"/>
                <a:cs typeface="IBM Plex Sans"/>
                <a:sym typeface="IBM Plex Sans"/>
              </a:rPr>
              <a:t>Ряды</a:t>
            </a:r>
            <a:endParaRPr b="0" sz="200">
              <a:solidFill>
                <a:srgbClr val="684AE0"/>
              </a:solidFill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970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p98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2" name="Google Shape;972;p98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3" name="Google Shape;973;p98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4" name="Google Shape;974;p98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5" name="Google Shape;975;p98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6" name="Google Shape;976;p98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77" name="Google Shape;977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pic>
        <p:nvPicPr>
          <p:cNvPr id="978" name="Google Shape;978;p9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46409" y="2453524"/>
            <a:ext cx="2117763" cy="1043074"/>
          </a:xfrm>
          <a:prstGeom prst="rect">
            <a:avLst/>
          </a:prstGeom>
          <a:noFill/>
          <a:ln>
            <a:noFill/>
          </a:ln>
        </p:spPr>
      </p:pic>
      <p:sp>
        <p:nvSpPr>
          <p:cNvPr id="979" name="Google Shape;979;p98"/>
          <p:cNvSpPr txBox="1"/>
          <p:nvPr>
            <p:ph type="title"/>
          </p:nvPr>
        </p:nvSpPr>
        <p:spPr>
          <a:xfrm>
            <a:off x="453900" y="1028200"/>
            <a:ext cx="82923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/>
              <a:t>Для этого найдём интеграл</a:t>
            </a:r>
            <a:endParaRPr/>
          </a:p>
        </p:txBody>
      </p:sp>
      <p:sp>
        <p:nvSpPr>
          <p:cNvPr id="980" name="Google Shape;980;p98"/>
          <p:cNvSpPr txBox="1"/>
          <p:nvPr>
            <p:ph type="title"/>
          </p:nvPr>
        </p:nvSpPr>
        <p:spPr>
          <a:xfrm>
            <a:off x="818600" y="241800"/>
            <a:ext cx="4129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b="0" lang="ru" sz="1300">
                <a:latin typeface="IBM Plex Sans"/>
                <a:ea typeface="IBM Plex Sans"/>
                <a:cs typeface="IBM Plex Sans"/>
                <a:sym typeface="IBM Plex Sans"/>
              </a:rPr>
              <a:t>Ряды</a:t>
            </a:r>
            <a:endParaRPr b="0" sz="200">
              <a:solidFill>
                <a:srgbClr val="684AE0"/>
              </a:solidFill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984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Google Shape;985;p99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6" name="Google Shape;986;p99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7" name="Google Shape;987;p99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8" name="Google Shape;988;p99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9" name="Google Shape;989;p99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0" name="Google Shape;990;p99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91" name="Google Shape;991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pic>
        <p:nvPicPr>
          <p:cNvPr id="992" name="Google Shape;992;p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31094" y="2937179"/>
            <a:ext cx="4227603" cy="695256"/>
          </a:xfrm>
          <a:prstGeom prst="rect">
            <a:avLst/>
          </a:prstGeom>
          <a:noFill/>
          <a:ln>
            <a:noFill/>
          </a:ln>
        </p:spPr>
      </p:pic>
      <p:pic>
        <p:nvPicPr>
          <p:cNvPr id="993" name="Google Shape;993;p9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31094" y="1788198"/>
            <a:ext cx="4070609" cy="953173"/>
          </a:xfrm>
          <a:prstGeom prst="rect">
            <a:avLst/>
          </a:prstGeom>
          <a:noFill/>
          <a:ln>
            <a:noFill/>
          </a:ln>
        </p:spPr>
      </p:pic>
      <p:sp>
        <p:nvSpPr>
          <p:cNvPr id="994" name="Google Shape;994;p99"/>
          <p:cNvSpPr txBox="1"/>
          <p:nvPr>
            <p:ph type="title"/>
          </p:nvPr>
        </p:nvSpPr>
        <p:spPr>
          <a:xfrm>
            <a:off x="453900" y="1028200"/>
            <a:ext cx="82923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/>
              <a:t>Для этого найдём интеграл</a:t>
            </a:r>
            <a:endParaRPr/>
          </a:p>
        </p:txBody>
      </p:sp>
      <p:sp>
        <p:nvSpPr>
          <p:cNvPr id="995" name="Google Shape;995;p99"/>
          <p:cNvSpPr/>
          <p:nvPr/>
        </p:nvSpPr>
        <p:spPr>
          <a:xfrm>
            <a:off x="3065100" y="3940625"/>
            <a:ext cx="3013800" cy="9531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28575">
            <a:solidFill>
              <a:srgbClr val="684A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684AE0"/>
                </a:solidFill>
                <a:latin typeface="IBM Plex Sans"/>
                <a:ea typeface="IBM Plex Sans"/>
                <a:cs typeface="IBM Plex Sans"/>
                <a:sym typeface="IBM Plex Sans"/>
              </a:rPr>
              <a:t>!замена пределов интегрирования при замене переменной!</a:t>
            </a:r>
            <a:endParaRPr sz="1500">
              <a:solidFill>
                <a:srgbClr val="684AE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996" name="Google Shape;996;p99"/>
          <p:cNvSpPr txBox="1"/>
          <p:nvPr>
            <p:ph type="title"/>
          </p:nvPr>
        </p:nvSpPr>
        <p:spPr>
          <a:xfrm>
            <a:off x="818600" y="241800"/>
            <a:ext cx="4129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b="0" lang="ru" sz="1300">
                <a:latin typeface="IBM Plex Sans"/>
                <a:ea typeface="IBM Plex Sans"/>
                <a:cs typeface="IBM Plex Sans"/>
                <a:sym typeface="IBM Plex Sans"/>
              </a:rPr>
              <a:t>Ряды</a:t>
            </a:r>
            <a:endParaRPr b="0" sz="200">
              <a:solidFill>
                <a:srgbClr val="684AE0"/>
              </a:solidFill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000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1" name="Google Shape;1001;p100"/>
          <p:cNvPicPr preferRelativeResize="0"/>
          <p:nvPr/>
        </p:nvPicPr>
        <p:blipFill rotWithShape="1">
          <a:blip r:embed="rId3">
            <a:alphaModFix/>
          </a:blip>
          <a:srcRect b="0" l="45861" r="0" t="0"/>
          <a:stretch/>
        </p:blipFill>
        <p:spPr>
          <a:xfrm>
            <a:off x="2246849" y="3882625"/>
            <a:ext cx="3664447" cy="584150"/>
          </a:xfrm>
          <a:prstGeom prst="rect">
            <a:avLst/>
          </a:prstGeom>
          <a:noFill/>
          <a:ln>
            <a:noFill/>
          </a:ln>
        </p:spPr>
      </p:pic>
      <p:sp>
        <p:nvSpPr>
          <p:cNvPr id="1002" name="Google Shape;1002;p100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3" name="Google Shape;1003;p100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4" name="Google Shape;1004;p100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5" name="Google Shape;1005;p100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6" name="Google Shape;1006;p100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7" name="Google Shape;1007;p100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08" name="Google Shape;1008;p1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sp>
        <p:nvSpPr>
          <p:cNvPr id="1009" name="Google Shape;1009;p100"/>
          <p:cNvSpPr/>
          <p:nvPr/>
        </p:nvSpPr>
        <p:spPr>
          <a:xfrm>
            <a:off x="6371925" y="2702350"/>
            <a:ext cx="1996200" cy="14829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25400">
            <a:solidFill>
              <a:srgbClr val="684A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684AE0"/>
                </a:solidFill>
                <a:latin typeface="IBM Plex Sans"/>
                <a:ea typeface="IBM Plex Sans"/>
                <a:cs typeface="IBM Plex Sans"/>
                <a:sym typeface="IBM Plex Sans"/>
              </a:rPr>
              <a:t>Интеграл сходится, следовательно ряд тоже сходится.</a:t>
            </a:r>
            <a:endParaRPr sz="1500">
              <a:solidFill>
                <a:srgbClr val="684AE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1010" name="Google Shape;1010;p10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644726" y="1093801"/>
            <a:ext cx="5854551" cy="6180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1" name="Google Shape;1011;p100"/>
          <p:cNvPicPr preferRelativeResize="0"/>
          <p:nvPr/>
        </p:nvPicPr>
        <p:blipFill rotWithShape="1">
          <a:blip r:embed="rId6">
            <a:alphaModFix/>
          </a:blip>
          <a:srcRect b="0" l="57479" r="0" t="0"/>
          <a:stretch/>
        </p:blipFill>
        <p:spPr>
          <a:xfrm>
            <a:off x="3031699" y="1968700"/>
            <a:ext cx="2878127" cy="129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2" name="Google Shape;1012;p100"/>
          <p:cNvPicPr preferRelativeResize="0"/>
          <p:nvPr/>
        </p:nvPicPr>
        <p:blipFill rotWithShape="1">
          <a:blip r:embed="rId6">
            <a:alphaModFix/>
          </a:blip>
          <a:srcRect b="0" l="0" r="35026" t="0"/>
          <a:stretch/>
        </p:blipFill>
        <p:spPr>
          <a:xfrm>
            <a:off x="976675" y="1968700"/>
            <a:ext cx="4397878" cy="129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3" name="Google Shape;1013;p100"/>
          <p:cNvPicPr preferRelativeResize="0"/>
          <p:nvPr/>
        </p:nvPicPr>
        <p:blipFill rotWithShape="1">
          <a:blip r:embed="rId3">
            <a:alphaModFix/>
          </a:blip>
          <a:srcRect b="0" l="0" r="59515" t="0"/>
          <a:stretch/>
        </p:blipFill>
        <p:spPr>
          <a:xfrm>
            <a:off x="976675" y="3882625"/>
            <a:ext cx="2740303" cy="58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4" name="Google Shape;1014;p100"/>
          <p:cNvPicPr preferRelativeResize="0"/>
          <p:nvPr/>
        </p:nvPicPr>
        <p:blipFill rotWithShape="1">
          <a:blip r:embed="rId7">
            <a:alphaModFix/>
          </a:blip>
          <a:srcRect b="37073" l="0" r="19929" t="41677"/>
          <a:stretch/>
        </p:blipFill>
        <p:spPr>
          <a:xfrm>
            <a:off x="1538067" y="3293463"/>
            <a:ext cx="1493641" cy="56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5" name="Google Shape;1015;p100"/>
          <p:cNvPicPr preferRelativeResize="0"/>
          <p:nvPr/>
        </p:nvPicPr>
        <p:blipFill rotWithShape="1">
          <a:blip r:embed="rId7">
            <a:alphaModFix/>
          </a:blip>
          <a:srcRect b="0" l="0" r="69298" t="78750"/>
          <a:stretch/>
        </p:blipFill>
        <p:spPr>
          <a:xfrm>
            <a:off x="1538070" y="4466775"/>
            <a:ext cx="572700" cy="562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6" name="Google Shape;1016;p100"/>
          <p:cNvSpPr txBox="1"/>
          <p:nvPr>
            <p:ph type="title"/>
          </p:nvPr>
        </p:nvSpPr>
        <p:spPr>
          <a:xfrm>
            <a:off x="818600" y="241800"/>
            <a:ext cx="4129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b="0" lang="ru" sz="1300">
                <a:latin typeface="IBM Plex Sans"/>
                <a:ea typeface="IBM Plex Sans"/>
                <a:cs typeface="IBM Plex Sans"/>
                <a:sym typeface="IBM Plex Sans"/>
              </a:rPr>
              <a:t>Ряды</a:t>
            </a:r>
            <a:endParaRPr b="0" sz="200">
              <a:solidFill>
                <a:srgbClr val="684AE0"/>
              </a:solidFill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p101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2" name="Google Shape;1022;p101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3" name="Google Shape;1023;p101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4" name="Google Shape;1024;p101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5" name="Google Shape;1025;p101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6" name="Google Shape;1026;p101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7" name="Google Shape;1027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8" name="Google Shape;1028;p101"/>
          <p:cNvPicPr preferRelativeResize="0"/>
          <p:nvPr/>
        </p:nvPicPr>
        <p:blipFill rotWithShape="1">
          <a:blip r:embed="rId4">
            <a:alphaModFix/>
          </a:blip>
          <a:srcRect b="59066" l="45537" r="40356" t="0"/>
          <a:stretch/>
        </p:blipFill>
        <p:spPr>
          <a:xfrm>
            <a:off x="4109888" y="1948900"/>
            <a:ext cx="924224" cy="914175"/>
          </a:xfrm>
          <a:prstGeom prst="rect">
            <a:avLst/>
          </a:prstGeom>
          <a:noFill/>
          <a:ln>
            <a:noFill/>
          </a:ln>
        </p:spPr>
      </p:pic>
      <p:sp>
        <p:nvSpPr>
          <p:cNvPr id="1029" name="Google Shape;1029;p101"/>
          <p:cNvSpPr txBox="1"/>
          <p:nvPr>
            <p:ph type="title"/>
          </p:nvPr>
        </p:nvSpPr>
        <p:spPr>
          <a:xfrm>
            <a:off x="453900" y="1028200"/>
            <a:ext cx="82923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/>
              <a:t>Сходимость рядов: знакочередующиеся ряды</a:t>
            </a:r>
            <a:endParaRPr/>
          </a:p>
        </p:txBody>
      </p:sp>
      <p:sp>
        <p:nvSpPr>
          <p:cNvPr id="1030" name="Google Shape;1030;p101"/>
          <p:cNvSpPr txBox="1"/>
          <p:nvPr/>
        </p:nvSpPr>
        <p:spPr>
          <a:xfrm>
            <a:off x="470475" y="2863075"/>
            <a:ext cx="4934100" cy="10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5600">
            <a:noAutofit/>
          </a:bodyPr>
          <a:lstStyle/>
          <a:p>
            <a:pPr indent="-3238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84AE0"/>
              </a:buClr>
              <a:buSzPts val="1500"/>
              <a:buFont typeface="IBM Plex Sans"/>
              <a:buAutoNum type="arabicPeriod"/>
            </a:pPr>
            <a:r>
              <a:rPr lang="ru" sz="1500">
                <a:solidFill>
                  <a:srgbClr val="684AE0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Признак Лейбница.</a:t>
            </a:r>
            <a:endParaRPr sz="1500">
              <a:solidFill>
                <a:srgbClr val="684AE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38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84AE0"/>
              </a:buClr>
              <a:buSzPts val="1500"/>
              <a:buFont typeface="IBM Plex Sans"/>
              <a:buAutoNum type="arabicPeriod"/>
            </a:pPr>
            <a:r>
              <a:rPr lang="ru" sz="1500">
                <a:latin typeface="IBM Plex Sans"/>
                <a:ea typeface="IBM Plex Sans"/>
                <a:cs typeface="IBM Plex Sans"/>
                <a:sym typeface="IBM Plex Sans"/>
              </a:rPr>
              <a:t>Признак Абеля.</a:t>
            </a:r>
            <a:endParaRPr sz="15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38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84AE0"/>
              </a:buClr>
              <a:buSzPts val="1500"/>
              <a:buFont typeface="IBM Plex Sans"/>
              <a:buAutoNum type="arabicPeriod"/>
            </a:pPr>
            <a:r>
              <a:rPr lang="ru" sz="1500">
                <a:latin typeface="IBM Plex Sans"/>
                <a:ea typeface="IBM Plex Sans"/>
                <a:cs typeface="IBM Plex Sans"/>
                <a:sym typeface="IBM Plex Sans"/>
              </a:rPr>
              <a:t>Признак Дирихле.</a:t>
            </a:r>
            <a:endParaRPr sz="15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031" name="Google Shape;1031;p101"/>
          <p:cNvSpPr txBox="1"/>
          <p:nvPr>
            <p:ph type="title"/>
          </p:nvPr>
        </p:nvSpPr>
        <p:spPr>
          <a:xfrm>
            <a:off x="818600" y="241800"/>
            <a:ext cx="4129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b="0" lang="ru" sz="1300">
                <a:latin typeface="IBM Plex Sans"/>
                <a:ea typeface="IBM Plex Sans"/>
                <a:cs typeface="IBM Plex Sans"/>
                <a:sym typeface="IBM Plex Sans"/>
              </a:rPr>
              <a:t>Ряды</a:t>
            </a:r>
            <a:endParaRPr b="0" sz="200">
              <a:solidFill>
                <a:srgbClr val="684AE0"/>
              </a:solidFill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035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p102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7" name="Google Shape;1037;p102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8" name="Google Shape;1038;p102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9" name="Google Shape;1039;p102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0" name="Google Shape;1040;p102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1" name="Google Shape;1041;p102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42" name="Google Shape;1042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3" name="Google Shape;1043;p102"/>
          <p:cNvPicPr preferRelativeResize="0"/>
          <p:nvPr/>
        </p:nvPicPr>
        <p:blipFill rotWithShape="1">
          <a:blip r:embed="rId4">
            <a:alphaModFix/>
          </a:blip>
          <a:srcRect b="47277" l="0" r="72444" t="35693"/>
          <a:stretch/>
        </p:blipFill>
        <p:spPr>
          <a:xfrm>
            <a:off x="3969375" y="2549204"/>
            <a:ext cx="1444400" cy="5889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4" name="Google Shape;1044;p102"/>
          <p:cNvSpPr txBox="1"/>
          <p:nvPr>
            <p:ph type="title"/>
          </p:nvPr>
        </p:nvSpPr>
        <p:spPr>
          <a:xfrm>
            <a:off x="453900" y="1028200"/>
            <a:ext cx="82923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/>
              <a:t>Сходимость рядов. Признак Лейбница</a:t>
            </a:r>
            <a:endParaRPr/>
          </a:p>
        </p:txBody>
      </p:sp>
      <p:sp>
        <p:nvSpPr>
          <p:cNvPr id="1045" name="Google Shape;1045;p102"/>
          <p:cNvSpPr txBox="1"/>
          <p:nvPr/>
        </p:nvSpPr>
        <p:spPr>
          <a:xfrm>
            <a:off x="3786321" y="2438704"/>
            <a:ext cx="522300" cy="58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5600">
            <a:noAutofit/>
          </a:bodyPr>
          <a:lstStyle/>
          <a:p>
            <a:pPr indent="-102449" lvl="0" marL="457200" marR="13550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84AE0"/>
              </a:buClr>
              <a:buSzPts val="1500"/>
              <a:buFont typeface="IBM Plex Sans"/>
              <a:buAutoNum type="arabicPeriod"/>
            </a:pPr>
            <a:r>
              <a:rPr lang="ru" sz="1500">
                <a:solidFill>
                  <a:srgbClr val="684AE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  </a:t>
            </a:r>
            <a:endParaRPr sz="1500">
              <a:solidFill>
                <a:srgbClr val="684AE0"/>
              </a:solidFill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102449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84AE0"/>
              </a:buClr>
              <a:buSzPts val="1500"/>
              <a:buFont typeface="IBM Plex Sans"/>
              <a:buAutoNum type="arabicPeriod"/>
            </a:pPr>
            <a:r>
              <a:rPr lang="ru" sz="15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endParaRPr sz="1500"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1046" name="Google Shape;1046;p102"/>
          <p:cNvPicPr preferRelativeResize="0"/>
          <p:nvPr/>
        </p:nvPicPr>
        <p:blipFill rotWithShape="1">
          <a:blip r:embed="rId4">
            <a:alphaModFix/>
          </a:blip>
          <a:srcRect b="64222" l="47870" r="40588" t="17347"/>
          <a:stretch/>
        </p:blipFill>
        <p:spPr>
          <a:xfrm>
            <a:off x="4400100" y="1651050"/>
            <a:ext cx="604950" cy="63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7" name="Google Shape;1047;p102"/>
          <p:cNvPicPr preferRelativeResize="0"/>
          <p:nvPr/>
        </p:nvPicPr>
        <p:blipFill rotWithShape="1">
          <a:blip r:embed="rId4">
            <a:alphaModFix/>
          </a:blip>
          <a:srcRect b="0" l="0" r="0" t="54271"/>
          <a:stretch/>
        </p:blipFill>
        <p:spPr>
          <a:xfrm>
            <a:off x="1951125" y="3248225"/>
            <a:ext cx="5241750" cy="1581450"/>
          </a:xfrm>
          <a:prstGeom prst="rect">
            <a:avLst/>
          </a:prstGeom>
          <a:noFill/>
          <a:ln>
            <a:noFill/>
          </a:ln>
        </p:spPr>
      </p:pic>
      <p:sp>
        <p:nvSpPr>
          <p:cNvPr id="1048" name="Google Shape;1048;p102"/>
          <p:cNvSpPr txBox="1"/>
          <p:nvPr>
            <p:ph type="title"/>
          </p:nvPr>
        </p:nvSpPr>
        <p:spPr>
          <a:xfrm>
            <a:off x="818600" y="241800"/>
            <a:ext cx="4129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b="0" lang="ru" sz="1300">
                <a:latin typeface="IBM Plex Sans"/>
                <a:ea typeface="IBM Plex Sans"/>
                <a:cs typeface="IBM Plex Sans"/>
                <a:sym typeface="IBM Plex Sans"/>
              </a:rPr>
              <a:t>Ряды</a:t>
            </a:r>
            <a:endParaRPr b="0" sz="200">
              <a:solidFill>
                <a:srgbClr val="684AE0"/>
              </a:solidFill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052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Google Shape;1053;p103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4" name="Google Shape;1054;p103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5" name="Google Shape;1055;p103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6" name="Google Shape;1056;p103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7" name="Google Shape;1057;p103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8" name="Google Shape;1058;p103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59" name="Google Shape;1059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0" name="Google Shape;1060;p103"/>
          <p:cNvPicPr preferRelativeResize="0"/>
          <p:nvPr/>
        </p:nvPicPr>
        <p:blipFill rotWithShape="1">
          <a:blip r:embed="rId4">
            <a:alphaModFix/>
          </a:blip>
          <a:srcRect b="0" l="0" r="16359" t="14037"/>
          <a:stretch/>
        </p:blipFill>
        <p:spPr>
          <a:xfrm>
            <a:off x="2312788" y="1760350"/>
            <a:ext cx="4518425" cy="3054775"/>
          </a:xfrm>
          <a:prstGeom prst="rect">
            <a:avLst/>
          </a:prstGeom>
          <a:noFill/>
          <a:ln>
            <a:noFill/>
          </a:ln>
        </p:spPr>
      </p:pic>
      <p:sp>
        <p:nvSpPr>
          <p:cNvPr id="1061" name="Google Shape;1061;p103"/>
          <p:cNvSpPr txBox="1"/>
          <p:nvPr>
            <p:ph type="title"/>
          </p:nvPr>
        </p:nvSpPr>
        <p:spPr>
          <a:xfrm>
            <a:off x="453900" y="1028200"/>
            <a:ext cx="82923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/>
              <a:t>Сходимость рядов. Замечание</a:t>
            </a:r>
            <a:endParaRPr/>
          </a:p>
        </p:txBody>
      </p:sp>
      <p:sp>
        <p:nvSpPr>
          <p:cNvPr id="1062" name="Google Shape;1062;p103"/>
          <p:cNvSpPr txBox="1"/>
          <p:nvPr>
            <p:ph type="title"/>
          </p:nvPr>
        </p:nvSpPr>
        <p:spPr>
          <a:xfrm>
            <a:off x="818600" y="241800"/>
            <a:ext cx="4129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b="0" lang="ru" sz="1300">
                <a:latin typeface="IBM Plex Sans"/>
                <a:ea typeface="IBM Plex Sans"/>
                <a:cs typeface="IBM Plex Sans"/>
                <a:sym typeface="IBM Plex Sans"/>
              </a:rPr>
              <a:t>Ряды</a:t>
            </a:r>
            <a:endParaRPr b="0" sz="200">
              <a:solidFill>
                <a:srgbClr val="684AE0"/>
              </a:solidFill>
            </a:endParaRPr>
          </a:p>
        </p:txBody>
      </p:sp>
      <p:pic>
        <p:nvPicPr>
          <p:cNvPr id="1063" name="Google Shape;1063;p103"/>
          <p:cNvPicPr preferRelativeResize="0"/>
          <p:nvPr/>
        </p:nvPicPr>
        <p:blipFill rotWithShape="1">
          <a:blip r:embed="rId5">
            <a:alphaModFix/>
          </a:blip>
          <a:srcRect b="0" l="0" r="10944" t="0"/>
          <a:stretch/>
        </p:blipFill>
        <p:spPr>
          <a:xfrm>
            <a:off x="3621325" y="4171200"/>
            <a:ext cx="334025" cy="52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4" name="Google Shape;1064;p10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14919" y="4145250"/>
            <a:ext cx="984900" cy="57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5" name="Google Shape;1065;p10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955350" y="4206975"/>
            <a:ext cx="221468" cy="45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6" name="Google Shape;1066;p10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353675" y="4206975"/>
            <a:ext cx="221468" cy="45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50"/>
          <p:cNvSpPr txBox="1"/>
          <p:nvPr>
            <p:ph type="title"/>
          </p:nvPr>
        </p:nvSpPr>
        <p:spPr>
          <a:xfrm>
            <a:off x="457200" y="205978"/>
            <a:ext cx="7735500" cy="58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lang="ru" sz="3200"/>
              <a:t>Разбор ДЗ (ФНП). Часть 2.</a:t>
            </a:r>
            <a:endParaRPr sz="3200"/>
          </a:p>
        </p:txBody>
      </p:sp>
      <p:pic>
        <p:nvPicPr>
          <p:cNvPr id="336" name="Google Shape;336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7544" y="681540"/>
            <a:ext cx="5994581" cy="4022508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070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Google Shape;1071;p104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2" name="Google Shape;1072;p104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3" name="Google Shape;1073;p104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4" name="Google Shape;1074;p104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5" name="Google Shape;1075;p104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6" name="Google Shape;1076;p104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77" name="Google Shape;1077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8" name="Google Shape;1078;p104"/>
          <p:cNvPicPr preferRelativeResize="0"/>
          <p:nvPr/>
        </p:nvPicPr>
        <p:blipFill rotWithShape="1">
          <a:blip r:embed="rId4">
            <a:alphaModFix/>
          </a:blip>
          <a:srcRect b="65505" l="0" r="0" t="15095"/>
          <a:stretch/>
        </p:blipFill>
        <p:spPr>
          <a:xfrm>
            <a:off x="1746225" y="1555745"/>
            <a:ext cx="5633949" cy="669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9" name="Google Shape;1079;p10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047034" y="2642056"/>
            <a:ext cx="5121936" cy="565752"/>
          </a:xfrm>
          <a:prstGeom prst="rect">
            <a:avLst/>
          </a:prstGeom>
          <a:noFill/>
          <a:ln>
            <a:noFill/>
          </a:ln>
        </p:spPr>
      </p:pic>
      <p:sp>
        <p:nvSpPr>
          <p:cNvPr id="1080" name="Google Shape;1080;p104"/>
          <p:cNvSpPr/>
          <p:nvPr/>
        </p:nvSpPr>
        <p:spPr>
          <a:xfrm>
            <a:off x="4347840" y="2292536"/>
            <a:ext cx="520200" cy="189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310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=</a:t>
            </a:r>
            <a:endParaRPr sz="3100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081" name="Google Shape;1081;p104"/>
          <p:cNvSpPr txBox="1"/>
          <p:nvPr>
            <p:ph type="title"/>
          </p:nvPr>
        </p:nvSpPr>
        <p:spPr>
          <a:xfrm>
            <a:off x="453900" y="1028200"/>
            <a:ext cx="82923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/>
              <a:t>Ряд Тейлора</a:t>
            </a:r>
            <a:endParaRPr/>
          </a:p>
        </p:txBody>
      </p:sp>
      <p:sp>
        <p:nvSpPr>
          <p:cNvPr id="1082" name="Google Shape;1082;p104"/>
          <p:cNvSpPr txBox="1"/>
          <p:nvPr>
            <p:ph type="title"/>
          </p:nvPr>
        </p:nvSpPr>
        <p:spPr>
          <a:xfrm>
            <a:off x="818600" y="241800"/>
            <a:ext cx="4129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b="0" lang="ru" sz="1300">
                <a:latin typeface="IBM Plex Sans"/>
                <a:ea typeface="IBM Plex Sans"/>
                <a:cs typeface="IBM Plex Sans"/>
                <a:sym typeface="IBM Plex Sans"/>
              </a:rPr>
              <a:t>Ряды</a:t>
            </a:r>
            <a:endParaRPr b="0" sz="200">
              <a:solidFill>
                <a:srgbClr val="684AE0"/>
              </a:solidFill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086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p105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8" name="Google Shape;1088;p105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9" name="Google Shape;1089;p105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0" name="Google Shape;1090;p105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1" name="Google Shape;1091;p105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2" name="Google Shape;1092;p105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93" name="Google Shape;1093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sp>
        <p:nvSpPr>
          <p:cNvPr id="1094" name="Google Shape;1094;p105"/>
          <p:cNvSpPr txBox="1"/>
          <p:nvPr>
            <p:ph type="title"/>
          </p:nvPr>
        </p:nvSpPr>
        <p:spPr>
          <a:xfrm>
            <a:off x="818600" y="241800"/>
            <a:ext cx="4129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b="0" lang="ru" sz="1300">
                <a:latin typeface="IBM Plex Sans"/>
                <a:ea typeface="IBM Plex Sans"/>
                <a:cs typeface="IBM Plex Sans"/>
                <a:sym typeface="IBM Plex Sans"/>
              </a:rPr>
              <a:t>Введение в математический анализ</a:t>
            </a:r>
            <a:endParaRPr b="0" sz="200">
              <a:solidFill>
                <a:srgbClr val="684AE0"/>
              </a:solidFill>
            </a:endParaRPr>
          </a:p>
        </p:txBody>
      </p:sp>
      <p:pic>
        <p:nvPicPr>
          <p:cNvPr id="1095" name="Google Shape;1095;p105"/>
          <p:cNvPicPr preferRelativeResize="0"/>
          <p:nvPr/>
        </p:nvPicPr>
        <p:blipFill rotWithShape="1">
          <a:blip r:embed="rId4">
            <a:alphaModFix/>
          </a:blip>
          <a:srcRect b="65505" l="0" r="0" t="15095"/>
          <a:stretch/>
        </p:blipFill>
        <p:spPr>
          <a:xfrm>
            <a:off x="1746225" y="1555745"/>
            <a:ext cx="5633949" cy="669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6" name="Google Shape;1096;p10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047034" y="2642056"/>
            <a:ext cx="5121936" cy="565752"/>
          </a:xfrm>
          <a:prstGeom prst="rect">
            <a:avLst/>
          </a:prstGeom>
          <a:noFill/>
          <a:ln>
            <a:noFill/>
          </a:ln>
        </p:spPr>
      </p:pic>
      <p:sp>
        <p:nvSpPr>
          <p:cNvPr id="1097" name="Google Shape;1097;p105"/>
          <p:cNvSpPr/>
          <p:nvPr/>
        </p:nvSpPr>
        <p:spPr>
          <a:xfrm>
            <a:off x="4347840" y="2292536"/>
            <a:ext cx="520200" cy="189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310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=</a:t>
            </a:r>
            <a:endParaRPr sz="3100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1098" name="Google Shape;1098;p10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695376" y="3527032"/>
            <a:ext cx="5825251" cy="669498"/>
          </a:xfrm>
          <a:prstGeom prst="rect">
            <a:avLst/>
          </a:prstGeom>
          <a:noFill/>
          <a:ln>
            <a:noFill/>
          </a:ln>
        </p:spPr>
      </p:pic>
      <p:sp>
        <p:nvSpPr>
          <p:cNvPr id="1099" name="Google Shape;1099;p105"/>
          <p:cNvSpPr/>
          <p:nvPr/>
        </p:nvSpPr>
        <p:spPr>
          <a:xfrm>
            <a:off x="2333700" y="4343626"/>
            <a:ext cx="4476600" cy="5658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25400">
            <a:solidFill>
              <a:srgbClr val="684A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684AE0"/>
                </a:solidFill>
                <a:latin typeface="IBM Plex Sans"/>
                <a:ea typeface="IBM Plex Sans"/>
                <a:cs typeface="IBM Plex Sans"/>
                <a:sym typeface="IBM Plex Sans"/>
              </a:rPr>
              <a:t>Используются для аппроксимации функции многочленами</a:t>
            </a:r>
            <a:endParaRPr sz="1500">
              <a:solidFill>
                <a:srgbClr val="684AE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100" name="Google Shape;1100;p105"/>
          <p:cNvSpPr txBox="1"/>
          <p:nvPr>
            <p:ph type="title"/>
          </p:nvPr>
        </p:nvSpPr>
        <p:spPr>
          <a:xfrm>
            <a:off x="453900" y="1028200"/>
            <a:ext cx="82923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/>
              <a:t>Ряд Тейлора</a:t>
            </a:r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06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6" name="Google Shape;1106;p106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7" name="Google Shape;1107;p106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8" name="Google Shape;1108;p106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9" name="Google Shape;1109;p106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0" name="Google Shape;1110;p106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11" name="Google Shape;1111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sp>
        <p:nvSpPr>
          <p:cNvPr id="1112" name="Google Shape;1112;p106"/>
          <p:cNvSpPr txBox="1"/>
          <p:nvPr>
            <p:ph type="title"/>
          </p:nvPr>
        </p:nvSpPr>
        <p:spPr>
          <a:xfrm>
            <a:off x="453900" y="1028200"/>
            <a:ext cx="82923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/>
              <a:t>series exp(x)</a:t>
            </a:r>
            <a:endParaRPr/>
          </a:p>
        </p:txBody>
      </p:sp>
      <p:pic>
        <p:nvPicPr>
          <p:cNvPr id="1113" name="Google Shape;1113;p1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11552" y="2571750"/>
            <a:ext cx="5176996" cy="8474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4" name="Google Shape;1114;p106"/>
          <p:cNvSpPr txBox="1"/>
          <p:nvPr>
            <p:ph type="title"/>
          </p:nvPr>
        </p:nvSpPr>
        <p:spPr>
          <a:xfrm>
            <a:off x="818600" y="241800"/>
            <a:ext cx="4129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b="0" lang="ru" sz="1300">
                <a:latin typeface="IBM Plex Sans"/>
                <a:ea typeface="IBM Plex Sans"/>
                <a:cs typeface="IBM Plex Sans"/>
                <a:sym typeface="IBM Plex Sans"/>
              </a:rPr>
              <a:t>Ряды</a:t>
            </a:r>
            <a:endParaRPr b="0" sz="200">
              <a:solidFill>
                <a:srgbClr val="684AE0"/>
              </a:solidFill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118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Google Shape;1119;p107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0" name="Google Shape;1120;p107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1" name="Google Shape;1121;p107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2" name="Google Shape;1122;p107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3" name="Google Shape;1123;p107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4" name="Google Shape;1124;p107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25" name="Google Shape;1125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6" name="Google Shape;1126;p10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31550" y="1101250"/>
            <a:ext cx="5422500" cy="3495075"/>
          </a:xfrm>
          <a:prstGeom prst="rect">
            <a:avLst/>
          </a:prstGeom>
          <a:noFill/>
          <a:ln>
            <a:noFill/>
          </a:ln>
        </p:spPr>
      </p:pic>
      <p:sp>
        <p:nvSpPr>
          <p:cNvPr id="1127" name="Google Shape;1127;p107"/>
          <p:cNvSpPr txBox="1"/>
          <p:nvPr>
            <p:ph type="title"/>
          </p:nvPr>
        </p:nvSpPr>
        <p:spPr>
          <a:xfrm>
            <a:off x="818600" y="241800"/>
            <a:ext cx="4129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b="0" lang="ru" sz="1300">
                <a:latin typeface="IBM Plex Sans"/>
                <a:ea typeface="IBM Plex Sans"/>
                <a:cs typeface="IBM Plex Sans"/>
                <a:sym typeface="IBM Plex Sans"/>
              </a:rPr>
              <a:t>Ряды</a:t>
            </a:r>
            <a:endParaRPr b="0" sz="200">
              <a:solidFill>
                <a:srgbClr val="684AE0"/>
              </a:solidFill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131" name="Shape 1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2" name="Google Shape;1132;p108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3" name="Google Shape;1133;p108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4" name="Google Shape;1134;p108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5" name="Google Shape;1135;p108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6" name="Google Shape;1136;p108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7" name="Google Shape;1137;p108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38" name="Google Shape;1138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9" name="Google Shape;1139;p108"/>
          <p:cNvPicPr preferRelativeResize="0"/>
          <p:nvPr/>
        </p:nvPicPr>
        <p:blipFill rotWithShape="1">
          <a:blip r:embed="rId4">
            <a:alphaModFix/>
          </a:blip>
          <a:srcRect b="0" l="0" r="0" t="23931"/>
          <a:stretch/>
        </p:blipFill>
        <p:spPr>
          <a:xfrm>
            <a:off x="1572025" y="2983625"/>
            <a:ext cx="6172125" cy="15424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0" name="Google Shape;1140;p108"/>
          <p:cNvSpPr txBox="1"/>
          <p:nvPr>
            <p:ph type="title"/>
          </p:nvPr>
        </p:nvSpPr>
        <p:spPr>
          <a:xfrm>
            <a:off x="453900" y="2148838"/>
            <a:ext cx="82923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/>
              <a:t>Пример. Разложить в окрестности 2:</a:t>
            </a:r>
            <a:endParaRPr/>
          </a:p>
        </p:txBody>
      </p:sp>
      <p:pic>
        <p:nvPicPr>
          <p:cNvPr id="1141" name="Google Shape;1141;p108"/>
          <p:cNvPicPr preferRelativeResize="0"/>
          <p:nvPr/>
        </p:nvPicPr>
        <p:blipFill rotWithShape="1">
          <a:blip r:embed="rId5">
            <a:alphaModFix/>
          </a:blip>
          <a:srcRect b="0" l="-1135" r="-1135" t="0"/>
          <a:stretch/>
        </p:blipFill>
        <p:spPr>
          <a:xfrm>
            <a:off x="1358425" y="1057500"/>
            <a:ext cx="6427151" cy="627975"/>
          </a:xfrm>
          <a:prstGeom prst="rect">
            <a:avLst/>
          </a:prstGeom>
          <a:noFill/>
          <a:ln cap="flat" cmpd="sng" w="28575">
            <a:solidFill>
              <a:srgbClr val="684AE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142" name="Google Shape;1142;p10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75204" y="4038450"/>
            <a:ext cx="2753025" cy="3397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3" name="Google Shape;1143;p10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72031" y="3211241"/>
            <a:ext cx="1369018" cy="339759"/>
          </a:xfrm>
          <a:prstGeom prst="rect">
            <a:avLst/>
          </a:prstGeom>
          <a:noFill/>
          <a:ln>
            <a:noFill/>
          </a:ln>
        </p:spPr>
      </p:pic>
      <p:sp>
        <p:nvSpPr>
          <p:cNvPr id="1144" name="Google Shape;1144;p108"/>
          <p:cNvSpPr txBox="1"/>
          <p:nvPr>
            <p:ph type="title"/>
          </p:nvPr>
        </p:nvSpPr>
        <p:spPr>
          <a:xfrm>
            <a:off x="818600" y="241800"/>
            <a:ext cx="4129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b="0" lang="ru" sz="1300">
                <a:latin typeface="IBM Plex Sans"/>
                <a:ea typeface="IBM Plex Sans"/>
                <a:cs typeface="IBM Plex Sans"/>
                <a:sym typeface="IBM Plex Sans"/>
              </a:rPr>
              <a:t>Ряды</a:t>
            </a:r>
            <a:endParaRPr b="0" sz="200">
              <a:solidFill>
                <a:srgbClr val="684AE0"/>
              </a:solidFill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148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" name="Google Shape;1149;p109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0" name="Google Shape;1150;p109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1" name="Google Shape;1151;p109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2" name="Google Shape;1152;p109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3" name="Google Shape;1153;p109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4" name="Google Shape;1154;p109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55" name="Google Shape;1155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6" name="Google Shape;1156;p109"/>
          <p:cNvPicPr preferRelativeResize="0"/>
          <p:nvPr/>
        </p:nvPicPr>
        <p:blipFill rotWithShape="1">
          <a:blip r:embed="rId4">
            <a:alphaModFix/>
          </a:blip>
          <a:srcRect b="0" l="0" r="0" t="16015"/>
          <a:stretch/>
        </p:blipFill>
        <p:spPr>
          <a:xfrm>
            <a:off x="1398600" y="1829641"/>
            <a:ext cx="6346799" cy="3219293"/>
          </a:xfrm>
          <a:prstGeom prst="rect">
            <a:avLst/>
          </a:prstGeom>
          <a:noFill/>
          <a:ln>
            <a:noFill/>
          </a:ln>
        </p:spPr>
      </p:pic>
      <p:sp>
        <p:nvSpPr>
          <p:cNvPr id="1157" name="Google Shape;1157;p109"/>
          <p:cNvSpPr txBox="1"/>
          <p:nvPr>
            <p:ph type="title"/>
          </p:nvPr>
        </p:nvSpPr>
        <p:spPr>
          <a:xfrm>
            <a:off x="453900" y="1028200"/>
            <a:ext cx="82923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/>
              <a:t>Ряд Маклорена (ряд Тейлора в окрестности точки 0)</a:t>
            </a:r>
            <a:endParaRPr/>
          </a:p>
        </p:txBody>
      </p:sp>
      <p:pic>
        <p:nvPicPr>
          <p:cNvPr id="1158" name="Google Shape;1158;p109"/>
          <p:cNvPicPr preferRelativeResize="0"/>
          <p:nvPr/>
        </p:nvPicPr>
        <p:blipFill rotWithShape="1">
          <a:blip r:embed="rId5">
            <a:alphaModFix/>
          </a:blip>
          <a:srcRect b="0" l="19839" r="0" t="0"/>
          <a:stretch/>
        </p:blipFill>
        <p:spPr>
          <a:xfrm>
            <a:off x="4941863" y="3856447"/>
            <a:ext cx="2038326" cy="95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9" name="Google Shape;1159;p109"/>
          <p:cNvPicPr preferRelativeResize="0"/>
          <p:nvPr/>
        </p:nvPicPr>
        <p:blipFill rotWithShape="1">
          <a:blip r:embed="rId5">
            <a:alphaModFix/>
          </a:blip>
          <a:srcRect b="36350" l="0" r="79363" t="36353"/>
          <a:stretch/>
        </p:blipFill>
        <p:spPr>
          <a:xfrm>
            <a:off x="1445591" y="3184792"/>
            <a:ext cx="643951" cy="320525"/>
          </a:xfrm>
          <a:prstGeom prst="rect">
            <a:avLst/>
          </a:prstGeom>
          <a:noFill/>
          <a:ln>
            <a:noFill/>
          </a:ln>
        </p:spPr>
      </p:pic>
      <p:sp>
        <p:nvSpPr>
          <p:cNvPr id="1160" name="Google Shape;1160;p109"/>
          <p:cNvSpPr txBox="1"/>
          <p:nvPr>
            <p:ph type="title"/>
          </p:nvPr>
        </p:nvSpPr>
        <p:spPr>
          <a:xfrm>
            <a:off x="818600" y="241800"/>
            <a:ext cx="4129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b="0" lang="ru" sz="1300">
                <a:latin typeface="IBM Plex Sans"/>
                <a:ea typeface="IBM Plex Sans"/>
                <a:cs typeface="IBM Plex Sans"/>
                <a:sym typeface="IBM Plex Sans"/>
              </a:rPr>
              <a:t>Ряды</a:t>
            </a:r>
            <a:endParaRPr b="0" sz="200">
              <a:solidFill>
                <a:srgbClr val="684AE0"/>
              </a:solidFill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164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Google Shape;1165;p110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6" name="Google Shape;1166;p110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7" name="Google Shape;1167;p110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8" name="Google Shape;1168;p110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9" name="Google Shape;1169;p110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0" name="Google Shape;1170;p110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71" name="Google Shape;1171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2" name="Google Shape;1172;p110"/>
          <p:cNvPicPr preferRelativeResize="0"/>
          <p:nvPr/>
        </p:nvPicPr>
        <p:blipFill rotWithShape="1">
          <a:blip r:embed="rId4">
            <a:alphaModFix/>
          </a:blip>
          <a:srcRect b="0" l="0" r="0" t="35262"/>
          <a:stretch/>
        </p:blipFill>
        <p:spPr>
          <a:xfrm>
            <a:off x="1264775" y="2151025"/>
            <a:ext cx="6681525" cy="2352075"/>
          </a:xfrm>
          <a:prstGeom prst="rect">
            <a:avLst/>
          </a:prstGeom>
          <a:noFill/>
          <a:ln>
            <a:noFill/>
          </a:ln>
        </p:spPr>
      </p:pic>
      <p:sp>
        <p:nvSpPr>
          <p:cNvPr id="1173" name="Google Shape;1173;p110"/>
          <p:cNvSpPr txBox="1"/>
          <p:nvPr>
            <p:ph type="title"/>
          </p:nvPr>
        </p:nvSpPr>
        <p:spPr>
          <a:xfrm>
            <a:off x="453900" y="1028200"/>
            <a:ext cx="82923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/>
              <a:t>Ряд Маклорена. Замечание</a:t>
            </a:r>
            <a:endParaRPr/>
          </a:p>
        </p:txBody>
      </p:sp>
      <p:pic>
        <p:nvPicPr>
          <p:cNvPr id="1174" name="Google Shape;1174;p110"/>
          <p:cNvPicPr preferRelativeResize="0"/>
          <p:nvPr/>
        </p:nvPicPr>
        <p:blipFill rotWithShape="1">
          <a:blip r:embed="rId5">
            <a:alphaModFix/>
          </a:blip>
          <a:srcRect b="0" l="19839" r="0" t="0"/>
          <a:stretch/>
        </p:blipFill>
        <p:spPr>
          <a:xfrm>
            <a:off x="5454921" y="2119608"/>
            <a:ext cx="2290475" cy="1075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5" name="Google Shape;1175;p110"/>
          <p:cNvPicPr preferRelativeResize="0"/>
          <p:nvPr/>
        </p:nvPicPr>
        <p:blipFill rotWithShape="1">
          <a:blip r:embed="rId5">
            <a:alphaModFix/>
          </a:blip>
          <a:srcRect b="36350" l="0" r="79363" t="36353"/>
          <a:stretch/>
        </p:blipFill>
        <p:spPr>
          <a:xfrm>
            <a:off x="1264775" y="2470987"/>
            <a:ext cx="643951" cy="320525"/>
          </a:xfrm>
          <a:prstGeom prst="rect">
            <a:avLst/>
          </a:prstGeom>
          <a:noFill/>
          <a:ln>
            <a:noFill/>
          </a:ln>
        </p:spPr>
      </p:pic>
      <p:sp>
        <p:nvSpPr>
          <p:cNvPr id="1176" name="Google Shape;1176;p110"/>
          <p:cNvSpPr txBox="1"/>
          <p:nvPr>
            <p:ph type="title"/>
          </p:nvPr>
        </p:nvSpPr>
        <p:spPr>
          <a:xfrm>
            <a:off x="818600" y="241800"/>
            <a:ext cx="4129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b="0" lang="ru" sz="1300">
                <a:latin typeface="IBM Plex Sans"/>
                <a:ea typeface="IBM Plex Sans"/>
                <a:cs typeface="IBM Plex Sans"/>
                <a:sym typeface="IBM Plex Sans"/>
              </a:rPr>
              <a:t>Ряды</a:t>
            </a:r>
            <a:endParaRPr b="0" sz="200">
              <a:solidFill>
                <a:srgbClr val="684AE0"/>
              </a:solidFill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180" name="Shape 1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1" name="Google Shape;1181;p111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2" name="Google Shape;1182;p111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3" name="Google Shape;1183;p111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4" name="Google Shape;1184;p111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5" name="Google Shape;1185;p111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6" name="Google Shape;1186;p111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87" name="Google Shape;1187;p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8" name="Google Shape;1188;p111"/>
          <p:cNvPicPr preferRelativeResize="0"/>
          <p:nvPr/>
        </p:nvPicPr>
        <p:blipFill rotWithShape="1">
          <a:blip r:embed="rId4">
            <a:alphaModFix/>
          </a:blip>
          <a:srcRect b="64687" l="13299" r="0" t="17006"/>
          <a:stretch/>
        </p:blipFill>
        <p:spPr>
          <a:xfrm>
            <a:off x="2185613" y="1714525"/>
            <a:ext cx="4772776" cy="696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89" name="Google Shape;1189;p111"/>
          <p:cNvSpPr txBox="1"/>
          <p:nvPr>
            <p:ph type="title"/>
          </p:nvPr>
        </p:nvSpPr>
        <p:spPr>
          <a:xfrm>
            <a:off x="453900" y="1028200"/>
            <a:ext cx="82923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/>
              <a:t>Ряд Фурье</a:t>
            </a:r>
            <a:endParaRPr/>
          </a:p>
        </p:txBody>
      </p:sp>
      <p:pic>
        <p:nvPicPr>
          <p:cNvPr id="1190" name="Google Shape;1190;p111"/>
          <p:cNvPicPr preferRelativeResize="0"/>
          <p:nvPr/>
        </p:nvPicPr>
        <p:blipFill rotWithShape="1">
          <a:blip r:embed="rId4">
            <a:alphaModFix/>
          </a:blip>
          <a:srcRect b="0" l="0" r="63182" t="35312"/>
          <a:stretch/>
        </p:blipFill>
        <p:spPr>
          <a:xfrm>
            <a:off x="3558638" y="2411025"/>
            <a:ext cx="2026726" cy="2461226"/>
          </a:xfrm>
          <a:prstGeom prst="rect">
            <a:avLst/>
          </a:prstGeom>
          <a:noFill/>
          <a:ln>
            <a:noFill/>
          </a:ln>
        </p:spPr>
      </p:pic>
      <p:sp>
        <p:nvSpPr>
          <p:cNvPr id="1191" name="Google Shape;1191;p111"/>
          <p:cNvSpPr txBox="1"/>
          <p:nvPr>
            <p:ph type="title"/>
          </p:nvPr>
        </p:nvSpPr>
        <p:spPr>
          <a:xfrm>
            <a:off x="818600" y="241800"/>
            <a:ext cx="4129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b="0" lang="ru" sz="1300">
                <a:latin typeface="IBM Plex Sans"/>
                <a:ea typeface="IBM Plex Sans"/>
                <a:cs typeface="IBM Plex Sans"/>
                <a:sym typeface="IBM Plex Sans"/>
              </a:rPr>
              <a:t>Ряды</a:t>
            </a:r>
            <a:endParaRPr b="0" sz="200">
              <a:solidFill>
                <a:srgbClr val="684AE0"/>
              </a:solidFill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12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12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8" name="Google Shape;1198;p112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9" name="Google Shape;1199;p112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0" name="Google Shape;1200;p112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1" name="Google Shape;1201;p112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02" name="Google Shape;1202;p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sp>
        <p:nvSpPr>
          <p:cNvPr id="1203" name="Google Shape;1203;p112"/>
          <p:cNvSpPr txBox="1"/>
          <p:nvPr>
            <p:ph type="title"/>
          </p:nvPr>
        </p:nvSpPr>
        <p:spPr>
          <a:xfrm>
            <a:off x="453900" y="1028200"/>
            <a:ext cx="82923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/>
              <a:t>Задание</a:t>
            </a:r>
            <a:endParaRPr/>
          </a:p>
        </p:txBody>
      </p:sp>
      <p:pic>
        <p:nvPicPr>
          <p:cNvPr id="1204" name="Google Shape;1204;p1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6225" y="1632400"/>
            <a:ext cx="1756024" cy="575976"/>
          </a:xfrm>
          <a:prstGeom prst="rect">
            <a:avLst/>
          </a:prstGeom>
          <a:noFill/>
          <a:ln>
            <a:noFill/>
          </a:ln>
        </p:spPr>
      </p:pic>
      <p:sp>
        <p:nvSpPr>
          <p:cNvPr id="1205" name="Google Shape;1205;p112"/>
          <p:cNvSpPr txBox="1"/>
          <p:nvPr/>
        </p:nvSpPr>
        <p:spPr>
          <a:xfrm>
            <a:off x="470475" y="2360775"/>
            <a:ext cx="4934100" cy="10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5600">
            <a:noAutofit/>
          </a:bodyPr>
          <a:lstStyle/>
          <a:p>
            <a:pPr indent="-3238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84AE0"/>
              </a:buClr>
              <a:buSzPts val="1500"/>
              <a:buFont typeface="IBM Plex Sans"/>
              <a:buAutoNum type="arabicPeriod"/>
            </a:pPr>
            <a:r>
              <a:rPr lang="ru" sz="1500">
                <a:latin typeface="IBM Plex Sans"/>
                <a:ea typeface="IBM Plex Sans"/>
                <a:cs typeface="IBM Plex Sans"/>
                <a:sym typeface="IBM Plex Sans"/>
              </a:rPr>
              <a:t>*разложить функцию в ряд Фурье по косинусам на отрезке </a:t>
            </a:r>
            <a:r>
              <a:rPr b="1" lang="ru" sz="1500">
                <a:latin typeface="IBM Plex Sans"/>
                <a:ea typeface="IBM Plex Sans"/>
                <a:cs typeface="IBM Plex Sans"/>
                <a:sym typeface="IBM Plex Sans"/>
              </a:rPr>
              <a:t>𝑥 ∈ [−𝜋 ;𝜋 ]</a:t>
            </a:r>
            <a:endParaRPr b="1" sz="15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38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84AE0"/>
              </a:buClr>
              <a:buSzPts val="1500"/>
              <a:buFont typeface="IBM Plex Sans"/>
              <a:buAutoNum type="arabicPeriod"/>
            </a:pPr>
            <a:r>
              <a:rPr lang="ru" sz="1500">
                <a:latin typeface="IBM Plex Sans"/>
                <a:ea typeface="IBM Plex Sans"/>
                <a:cs typeface="IBM Plex Sans"/>
                <a:sym typeface="IBM Plex Sans"/>
              </a:rPr>
              <a:t>*построить график функции и ее разложения</a:t>
            </a:r>
            <a:endParaRPr sz="15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206" name="Google Shape;1206;p112"/>
          <p:cNvSpPr txBox="1"/>
          <p:nvPr>
            <p:ph type="title"/>
          </p:nvPr>
        </p:nvSpPr>
        <p:spPr>
          <a:xfrm>
            <a:off x="818600" y="241800"/>
            <a:ext cx="4129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b="0" lang="ru" sz="1300">
                <a:latin typeface="IBM Plex Sans"/>
                <a:ea typeface="IBM Plex Sans"/>
                <a:cs typeface="IBM Plex Sans"/>
                <a:sym typeface="IBM Plex Sans"/>
              </a:rPr>
              <a:t>Ряды</a:t>
            </a:r>
            <a:endParaRPr b="0" sz="200">
              <a:solidFill>
                <a:srgbClr val="684AE0"/>
              </a:solidFill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210" name="Shape 1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Google Shape;1211;p113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2" name="Google Shape;1212;p113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3" name="Google Shape;1213;p113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4" name="Google Shape;1214;p113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5" name="Google Shape;1215;p113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6" name="Google Shape;1216;p113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17" name="Google Shape;1217;p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sp>
        <p:nvSpPr>
          <p:cNvPr id="1218" name="Google Shape;1218;p113"/>
          <p:cNvSpPr txBox="1"/>
          <p:nvPr>
            <p:ph type="title"/>
          </p:nvPr>
        </p:nvSpPr>
        <p:spPr>
          <a:xfrm>
            <a:off x="453900" y="1028200"/>
            <a:ext cx="83664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/>
              <a:t>Ряд Фурье. Быстрое преобразование Фурье</a:t>
            </a:r>
            <a:endParaRPr/>
          </a:p>
        </p:txBody>
      </p:sp>
      <p:sp>
        <p:nvSpPr>
          <p:cNvPr id="1219" name="Google Shape;1219;p113"/>
          <p:cNvSpPr txBox="1"/>
          <p:nvPr/>
        </p:nvSpPr>
        <p:spPr>
          <a:xfrm>
            <a:off x="470475" y="1628825"/>
            <a:ext cx="7707000" cy="21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56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latin typeface="IBM Plex Sans"/>
                <a:ea typeface="IBM Plex Sans"/>
                <a:cs typeface="IBM Plex Sans"/>
                <a:sym typeface="IBM Plex Sans"/>
              </a:rPr>
              <a:t>Источник:</a:t>
            </a:r>
            <a:endParaRPr b="1" sz="15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38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84AE0"/>
              </a:buClr>
              <a:buSzPts val="1500"/>
              <a:buFont typeface="IBM Plex Sans"/>
              <a:buChar char="⦁"/>
            </a:pPr>
            <a:r>
              <a:rPr lang="ru" sz="1500">
                <a:latin typeface="IBM Plex Sans"/>
                <a:ea typeface="IBM Plex Sans"/>
                <a:cs typeface="IBM Plex Sans"/>
                <a:sym typeface="IBM Plex Sans"/>
              </a:rPr>
              <a:t>функциональный анализ.</a:t>
            </a:r>
            <a:endParaRPr sz="15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latin typeface="IBM Plex Sans"/>
                <a:ea typeface="IBM Plex Sans"/>
                <a:cs typeface="IBM Plex Sans"/>
                <a:sym typeface="IBM Plex Sans"/>
              </a:rPr>
              <a:t>Область применения в программировании:</a:t>
            </a:r>
            <a:endParaRPr b="1" sz="15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38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84AE0"/>
              </a:buClr>
              <a:buSzPts val="1500"/>
              <a:buFont typeface="IBM Plex Sans"/>
              <a:buChar char="⦁"/>
            </a:pPr>
            <a:r>
              <a:rPr lang="ru" sz="1500">
                <a:latin typeface="IBM Plex Sans"/>
                <a:ea typeface="IBM Plex Sans"/>
                <a:cs typeface="IBM Plex Sans"/>
                <a:sym typeface="IBM Plex Sans"/>
              </a:rPr>
              <a:t>аудио форматы .mp3</a:t>
            </a:r>
            <a:endParaRPr sz="15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38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84AE0"/>
              </a:buClr>
              <a:buSzPts val="1500"/>
              <a:buFont typeface="IBM Plex Sans"/>
              <a:buChar char="⦁"/>
            </a:pPr>
            <a:r>
              <a:rPr lang="ru" sz="1500">
                <a:latin typeface="IBM Plex Sans"/>
                <a:ea typeface="IBM Plex Sans"/>
                <a:cs typeface="IBM Plex Sans"/>
                <a:sym typeface="IBM Plex Sans"/>
              </a:rPr>
              <a:t>форматы изображений .jpeg, progressive JPEG</a:t>
            </a:r>
            <a:endParaRPr sz="15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38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84AE0"/>
              </a:buClr>
              <a:buSzPts val="1500"/>
              <a:buFont typeface="IBM Plex Sans"/>
              <a:buChar char="⦁"/>
            </a:pPr>
            <a:r>
              <a:rPr lang="ru" sz="1500">
                <a:latin typeface="IBM Plex Sans"/>
                <a:ea typeface="IBM Plex Sans"/>
                <a:cs typeface="IBM Plex Sans"/>
                <a:sym typeface="IBM Plex Sans"/>
              </a:rPr>
              <a:t>видеоформаты .mpeg</a:t>
            </a:r>
            <a:endParaRPr sz="15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220" name="Google Shape;1220;p113"/>
          <p:cNvSpPr txBox="1"/>
          <p:nvPr>
            <p:ph type="title"/>
          </p:nvPr>
        </p:nvSpPr>
        <p:spPr>
          <a:xfrm>
            <a:off x="818600" y="241800"/>
            <a:ext cx="4129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b="0" lang="ru" sz="1300">
                <a:latin typeface="IBM Plex Sans"/>
                <a:ea typeface="IBM Plex Sans"/>
                <a:cs typeface="IBM Plex Sans"/>
                <a:sym typeface="IBM Plex Sans"/>
              </a:rPr>
              <a:t>Ряды</a:t>
            </a:r>
            <a:endParaRPr b="0" sz="200">
              <a:solidFill>
                <a:srgbClr val="684AE0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5536" y="357504"/>
            <a:ext cx="6053713" cy="4229605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114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6" name="Google Shape;1226;p114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7" name="Google Shape;1227;p114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8" name="Google Shape;1228;p114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9" name="Google Shape;1229;p114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0" name="Google Shape;1230;p114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31" name="Google Shape;1231;p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2" name="Google Shape;1232;p114"/>
          <p:cNvPicPr preferRelativeResize="0"/>
          <p:nvPr/>
        </p:nvPicPr>
        <p:blipFill rotWithShape="1">
          <a:blip r:embed="rId4">
            <a:alphaModFix/>
          </a:blip>
          <a:srcRect b="0" l="0" r="0" t="3827"/>
          <a:stretch/>
        </p:blipFill>
        <p:spPr>
          <a:xfrm>
            <a:off x="397925" y="1118800"/>
            <a:ext cx="8348151" cy="3416351"/>
          </a:xfrm>
          <a:prstGeom prst="rect">
            <a:avLst/>
          </a:prstGeom>
          <a:noFill/>
          <a:ln>
            <a:noFill/>
          </a:ln>
        </p:spPr>
      </p:pic>
      <p:sp>
        <p:nvSpPr>
          <p:cNvPr id="1233" name="Google Shape;1233;p114"/>
          <p:cNvSpPr txBox="1"/>
          <p:nvPr/>
        </p:nvSpPr>
        <p:spPr>
          <a:xfrm>
            <a:off x="2258207" y="5437834"/>
            <a:ext cx="4627500" cy="615600"/>
          </a:xfrm>
          <a:prstGeom prst="rect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u="sng">
                <a:solidFill>
                  <a:srgbClr val="0000FF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https://mipav.cit.nih.gov/pubwiki/index.php/Fast_Fourier_Transformation_(FFT)</a:t>
            </a:r>
            <a:r>
              <a:rPr lang="ru"/>
              <a:t> </a:t>
            </a:r>
            <a:endParaRPr/>
          </a:p>
        </p:txBody>
      </p:sp>
      <p:sp>
        <p:nvSpPr>
          <p:cNvPr id="1234" name="Google Shape;1234;p114"/>
          <p:cNvSpPr txBox="1"/>
          <p:nvPr>
            <p:ph type="title"/>
          </p:nvPr>
        </p:nvSpPr>
        <p:spPr>
          <a:xfrm>
            <a:off x="818600" y="241800"/>
            <a:ext cx="4129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b="0" lang="ru" sz="1300">
                <a:latin typeface="IBM Plex Sans"/>
                <a:ea typeface="IBM Plex Sans"/>
                <a:cs typeface="IBM Plex Sans"/>
                <a:sym typeface="IBM Plex Sans"/>
              </a:rPr>
              <a:t>Ряды</a:t>
            </a:r>
            <a:endParaRPr b="0" sz="200">
              <a:solidFill>
                <a:srgbClr val="684AE0"/>
              </a:solidFill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238" name="Shape 1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" name="Google Shape;1239;p115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0" name="Google Shape;1240;p115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1" name="Google Shape;1241;p115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2" name="Google Shape;1242;p115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3" name="Google Shape;1243;p115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4" name="Google Shape;1244;p115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45" name="Google Shape;1245;p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sp>
        <p:nvSpPr>
          <p:cNvPr id="1246" name="Google Shape;1246;p115"/>
          <p:cNvSpPr txBox="1"/>
          <p:nvPr>
            <p:ph type="title"/>
          </p:nvPr>
        </p:nvSpPr>
        <p:spPr>
          <a:xfrm>
            <a:off x="453899" y="1028200"/>
            <a:ext cx="71061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/>
              <a:t>Fast Fourier transformation (FFT)</a:t>
            </a:r>
            <a:endParaRPr/>
          </a:p>
        </p:txBody>
      </p:sp>
      <p:sp>
        <p:nvSpPr>
          <p:cNvPr id="1247" name="Google Shape;1247;p115"/>
          <p:cNvSpPr txBox="1"/>
          <p:nvPr/>
        </p:nvSpPr>
        <p:spPr>
          <a:xfrm>
            <a:off x="470475" y="1628825"/>
            <a:ext cx="7707000" cy="21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56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IBM Plex Sans"/>
                <a:ea typeface="IBM Plex Sans"/>
                <a:cs typeface="IBM Plex Sans"/>
                <a:sym typeface="IBM Plex Sans"/>
              </a:rPr>
              <a:t>Применяются в аудио формате .mp3. </a:t>
            </a:r>
            <a:endParaRPr sz="15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IBM Plex Sans"/>
                <a:ea typeface="IBM Plex Sans"/>
                <a:cs typeface="IBM Plex Sans"/>
                <a:sym typeface="IBM Plex Sans"/>
              </a:rPr>
              <a:t>До этого формата аудио дорожка хранилась в виде массива времени и значения амплитуды звуковой волны. </a:t>
            </a:r>
            <a:endParaRPr sz="15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IBM Plex Sans"/>
                <a:ea typeface="IBM Plex Sans"/>
                <a:cs typeface="IBM Plex Sans"/>
                <a:sym typeface="IBM Plex Sans"/>
              </a:rPr>
              <a:t>В формате .mp3 хранятся уже коэффициенты FFT. При этом существо сокращается место на хранение звуковой дорожки. Все современные мультимедийные форматы, особенно работающие в Интернете, как правило, построены на FFT.</a:t>
            </a:r>
            <a:endParaRPr sz="15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248" name="Google Shape;1248;p115"/>
          <p:cNvSpPr txBox="1"/>
          <p:nvPr>
            <p:ph type="title"/>
          </p:nvPr>
        </p:nvSpPr>
        <p:spPr>
          <a:xfrm>
            <a:off x="818600" y="241800"/>
            <a:ext cx="4129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b="0" lang="ru" sz="1300">
                <a:latin typeface="IBM Plex Sans"/>
                <a:ea typeface="IBM Plex Sans"/>
                <a:cs typeface="IBM Plex Sans"/>
                <a:sym typeface="IBM Plex Sans"/>
              </a:rPr>
              <a:t>Ряды</a:t>
            </a:r>
            <a:endParaRPr b="0" sz="200">
              <a:solidFill>
                <a:srgbClr val="684AE0"/>
              </a:solidFill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2" name="Shape 1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3" name="Google Shape;1253;p116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4" name="Google Shape;1254;p116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5" name="Google Shape;1255;p116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6" name="Google Shape;1256;p116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7" name="Google Shape;1257;p116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8" name="Google Shape;1258;p116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59" name="Google Shape;1259;p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31777" y="257725"/>
            <a:ext cx="1709548" cy="310825"/>
          </a:xfrm>
          <a:prstGeom prst="rect">
            <a:avLst/>
          </a:prstGeom>
          <a:noFill/>
          <a:ln>
            <a:noFill/>
          </a:ln>
        </p:spPr>
      </p:pic>
      <p:sp>
        <p:nvSpPr>
          <p:cNvPr id="1260" name="Google Shape;1260;p116"/>
          <p:cNvSpPr txBox="1"/>
          <p:nvPr/>
        </p:nvSpPr>
        <p:spPr>
          <a:xfrm>
            <a:off x="450550" y="2004300"/>
            <a:ext cx="6112800" cy="113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6375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400"/>
              <a:buFont typeface="Arial"/>
              <a:buNone/>
            </a:pPr>
            <a:r>
              <a:rPr b="1" lang="ru" sz="74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Спасибо</a:t>
            </a:r>
            <a:endParaRPr b="0" i="0" sz="74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1261" name="Google Shape;1261;p1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33201" y="1460250"/>
            <a:ext cx="2222998" cy="2222998"/>
          </a:xfrm>
          <a:prstGeom prst="rect">
            <a:avLst/>
          </a:prstGeom>
          <a:noFill/>
          <a:ln>
            <a:noFill/>
          </a:ln>
        </p:spPr>
      </p:pic>
      <p:sp>
        <p:nvSpPr>
          <p:cNvPr id="1262" name="Google Shape;1262;p116"/>
          <p:cNvSpPr txBox="1"/>
          <p:nvPr>
            <p:ph idx="4294967295" type="title"/>
          </p:nvPr>
        </p:nvSpPr>
        <p:spPr>
          <a:xfrm>
            <a:off x="818600" y="241800"/>
            <a:ext cx="4129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b="0" lang="ru" sz="1300">
                <a:latin typeface="IBM Plex Sans"/>
                <a:ea typeface="IBM Plex Sans"/>
                <a:cs typeface="IBM Plex Sans"/>
                <a:sym typeface="IBM Plex Sans"/>
              </a:rPr>
              <a:t>Ряды</a:t>
            </a:r>
            <a:endParaRPr b="0" sz="200">
              <a:solidFill>
                <a:srgbClr val="684AE0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" name="Google Shape;348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8584" y="357504"/>
            <a:ext cx="6393656" cy="3721894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52"/>
          <p:cNvSpPr/>
          <p:nvPr/>
        </p:nvSpPr>
        <p:spPr>
          <a:xfrm>
            <a:off x="1585135" y="3865073"/>
            <a:ext cx="1656300" cy="4905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C86C1F"/>
              </a:gs>
              <a:gs pos="80000">
                <a:srgbClr val="FF8E29"/>
              </a:gs>
              <a:gs pos="100000">
                <a:srgbClr val="FF8D25"/>
              </a:gs>
            </a:gsLst>
            <a:lin ang="16200038" scaled="0"/>
          </a:gradFill>
          <a:ln>
            <a:noFill/>
          </a:ln>
          <a:effectLst>
            <a:outerShdw blurRad="40000" rotWithShape="0" dir="5400000" dist="23000">
              <a:srgbClr val="000000">
                <a:alpha val="349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Минимум</a:t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0" name="Google Shape;350;p52"/>
          <p:cNvSpPr/>
          <p:nvPr/>
        </p:nvSpPr>
        <p:spPr>
          <a:xfrm>
            <a:off x="3576439" y="3865072"/>
            <a:ext cx="1656300" cy="4905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C86C1F"/>
              </a:gs>
              <a:gs pos="80000">
                <a:srgbClr val="FF8E29"/>
              </a:gs>
              <a:gs pos="100000">
                <a:srgbClr val="FF8D25"/>
              </a:gs>
            </a:gsLst>
            <a:lin ang="16200038" scaled="0"/>
          </a:gradFill>
          <a:ln>
            <a:noFill/>
          </a:ln>
          <a:effectLst>
            <a:outerShdw blurRad="40000" rotWithShape="0" dir="5400000" dist="23000">
              <a:srgbClr val="000000">
                <a:alpha val="349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Максимум</a:t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1" name="Google Shape;351;p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352" name="Google Shape;352;p52"/>
          <p:cNvSpPr/>
          <p:nvPr/>
        </p:nvSpPr>
        <p:spPr>
          <a:xfrm>
            <a:off x="7092275" y="1979849"/>
            <a:ext cx="1907700" cy="2590200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Иллюстрация задачи на максимум:  https://www.wolframalpha.com/input/?i=maximize+3-8x%2B6y+on+x%5E2%2By%5E2%3D36</a:t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" name="Google Shape;357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1475" y="367903"/>
            <a:ext cx="6300788" cy="4407694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p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B2C38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Тема Office">
  <a:themeElements>
    <a:clrScheme name="Стандартная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